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0"/>
            <a:ext cx="14716127" cy="15894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4833937" y="8947546"/>
            <a:ext cx="14716127" cy="66080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09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21"/>
          </p:nvPr>
        </p:nvSpPr>
        <p:spPr>
          <a:xfrm>
            <a:off x="4833937" y="6000353"/>
            <a:ext cx="14716127" cy="96520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21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21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7" cy="200025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519296"/>
            <a:ext cx="14716127" cy="15894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935818" y="13001625"/>
            <a:ext cx="494504" cy="51116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21"/>
          </p:nvPr>
        </p:nvSpPr>
        <p:spPr>
          <a:xfrm>
            <a:off x="12495609" y="892967"/>
            <a:ext cx="7500943" cy="115728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21"/>
          </p:nvPr>
        </p:nvSpPr>
        <p:spPr>
          <a:xfrm>
            <a:off x="12495609" y="3661171"/>
            <a:ext cx="7500943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4"/>
            <a:ext cx="15609094" cy="1014413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21"/>
          </p:nvPr>
        </p:nvSpPr>
        <p:spPr>
          <a:xfrm>
            <a:off x="12495609" y="7161609"/>
            <a:ext cx="7500943" cy="53042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22"/>
          </p:nvPr>
        </p:nvSpPr>
        <p:spPr>
          <a:xfrm>
            <a:off x="12504353" y="1250154"/>
            <a:ext cx="7500940" cy="53042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23"/>
          </p:nvPr>
        </p:nvSpPr>
        <p:spPr>
          <a:xfrm>
            <a:off x="4387453" y="1250154"/>
            <a:ext cx="7500940" cy="11215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3" tIns="71433" rIns="71433" bIns="71433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3" tIns="71433" rIns="71433" bIns="71433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5818" y="13010554"/>
            <a:ext cx="494504" cy="511167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subTitle" idx="1"/>
          </p:nvPr>
        </p:nvSpPr>
        <p:spPr>
          <a:xfrm>
            <a:off x="1062467" y="2781949"/>
            <a:ext cx="22259068" cy="9780986"/>
          </a:xfrm>
          <a:prstGeom prst="rect">
            <a:avLst/>
          </a:prstGeom>
        </p:spPr>
        <p:txBody>
          <a:bodyPr/>
          <a:lstStyle/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one</a:t>
            </a:r>
          </a:p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two</a:t>
            </a:r>
          </a:p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three</a:t>
            </a:r>
          </a:p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four</a:t>
            </a:r>
          </a:p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subTitle" idx="1"/>
          </p:nvPr>
        </p:nvSpPr>
        <p:spPr>
          <a:xfrm>
            <a:off x="1062467" y="2781947"/>
            <a:ext cx="22259068" cy="9780989"/>
          </a:xfrm>
          <a:prstGeom prst="rect">
            <a:avLst/>
          </a:prstGeom>
        </p:spPr>
        <p:txBody>
          <a:bodyPr/>
          <a:lstStyle/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one</a:t>
            </a:r>
          </a:p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two</a:t>
            </a:r>
          </a:p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three</a:t>
            </a:r>
          </a:p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four</a:t>
            </a:r>
          </a:p>
          <a:p>
            <a:pPr marL="721893" indent="-721893" algn="l">
              <a:lnSpc>
                <a:spcPct val="150000"/>
              </a:lnSpc>
              <a:buSzPct val="100000"/>
              <a:buChar char="•"/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bullet point five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02302" y="747221"/>
            <a:ext cx="22979396" cy="1252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154" tIns="48154" rIns="48154" bIns="48154" anchor="ctr">
            <a:normAutofit fontScale="100000" lnSpcReduction="0"/>
          </a:bodyPr>
          <a:lstStyle>
            <a:lvl1pPr defTabSz="584200">
              <a:defRPr sz="7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</a:lstStyle>
          <a:p>
            <a:pPr/>
            <a:r>
              <a:t>heading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subTitle" idx="1"/>
          </p:nvPr>
        </p:nvSpPr>
        <p:spPr>
          <a:xfrm>
            <a:off x="1062467" y="2781947"/>
            <a:ext cx="22259068" cy="9780989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church name: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website: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email: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phone:</a:t>
            </a:r>
          </a:p>
          <a:p>
            <a:pPr algn="l">
              <a:lnSpc>
                <a:spcPct val="150000"/>
              </a:lnSpc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pPr>
            <a:r>
              <a:t>facebook: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subTitle" idx="1"/>
          </p:nvPr>
        </p:nvSpPr>
        <p:spPr>
          <a:xfrm>
            <a:off x="1062466" y="1099177"/>
            <a:ext cx="22259068" cy="901608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defRPr sz="600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defRPr>
            </a:lvl1pPr>
          </a:lstStyle>
          <a:p>
            <a:pPr/>
            <a:r>
              <a:t>“scripture”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702302" y="11167457"/>
            <a:ext cx="22979396" cy="1252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154" tIns="48154" rIns="48154" bIns="48154" anchor="ctr">
            <a:normAutofit fontScale="100000" lnSpcReduction="0"/>
          </a:bodyPr>
          <a:lstStyle>
            <a:lvl1pPr defTabSz="584200">
              <a:defRPr sz="72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</a:lstStyle>
          <a:p>
            <a:pPr/>
            <a:r>
              <a:t>verse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3" tIns="71433" rIns="71433" bIns="71433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3" tIns="71433" rIns="71433" bIns="71433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 upright="0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