
<file path=[Content_Types].xml><?xml version="1.0" encoding="utf-8"?>
<Types xmlns="http://schemas.openxmlformats.org/package/2006/content-types">
  <Default ContentType="image/jp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3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1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algn="l" defTabSz="914400" hangingPunct="0" indent="0" latinLnBrk="1" marL="0" marR="0" rtl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1800" u="none">
        <a:ln>
          <a:noFill/>
        </a:ln>
        <a:solidFill>
          <a:srgbClr val="000000"/>
        </a:solidFill>
        <a:effectLst/>
        <a:uFillTx/>
      </a:defRPr>
    </a:defPPr>
    <a:lvl1pPr algn="ctr" defTabSz="821529" hangingPunct="0" indent="0" latinLnBrk="0" marL="0" marR="0" rtl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5000" u="none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algn="ctr" defTabSz="821529" hangingPunct="0" indent="0" latinLnBrk="0" marL="0" marR="0" rtl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5000" u="none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algn="ctr" defTabSz="821529" hangingPunct="0" indent="0" latinLnBrk="0" marL="0" marR="0" rtl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5000" u="none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algn="ctr" defTabSz="821529" hangingPunct="0" indent="0" latinLnBrk="0" marL="0" marR="0" rtl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5000" u="none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algn="ctr" defTabSz="821529" hangingPunct="0" indent="0" latinLnBrk="0" marL="0" marR="0" rtl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5000" u="none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algn="ctr" defTabSz="821529" hangingPunct="0" indent="0" latinLnBrk="0" marL="0" marR="0" rtl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5000" u="none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algn="ctr" defTabSz="821529" hangingPunct="0" indent="0" latinLnBrk="0" marL="0" marR="0" rtl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5000" u="none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algn="ctr" defTabSz="821529" hangingPunct="0" indent="0" latinLnBrk="0" marL="0" marR="0" rtl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5000" u="none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algn="ctr" defTabSz="821529" hangingPunct="0" indent="0" latinLnBrk="0" marL="0" marR="0" rtl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5000" u="none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</a:ln>
          </a:left>
          <a:right>
            <a:ln cap="flat" w="12700">
              <a:solidFill>
                <a:srgbClr val="FFFFFF"/>
              </a:solidFill>
              <a:prstDash val="solid"/>
              <a:round/>
            </a:ln>
          </a:right>
          <a:top>
            <a:ln cap="flat" w="12700">
              <a:solidFill>
                <a:srgbClr val="FFFFFF"/>
              </a:solidFill>
              <a:prstDash val="solid"/>
              <a:round/>
            </a:ln>
          </a:top>
          <a:bottom>
            <a:ln cap="flat" w="12700">
              <a:solidFill>
                <a:srgbClr val="FFFFFF"/>
              </a:solidFill>
              <a:prstDash val="solid"/>
              <a:round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</a:ln>
          </a:left>
          <a:right>
            <a:ln cap="flat" w="12700">
              <a:solidFill>
                <a:srgbClr val="FFFFFF"/>
              </a:solidFill>
              <a:prstDash val="solid"/>
              <a:round/>
            </a:ln>
          </a:right>
          <a:top>
            <a:ln cap="flat" w="12700">
              <a:solidFill>
                <a:srgbClr val="FFFFFF"/>
              </a:solidFill>
              <a:prstDash val="solid"/>
              <a:round/>
            </a:ln>
          </a:top>
          <a:bottom>
            <a:ln cap="flat" w="12700">
              <a:solidFill>
                <a:srgbClr val="FFFFFF"/>
              </a:solidFill>
              <a:prstDash val="solid"/>
              <a:round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</a:ln>
          </a:left>
          <a:right>
            <a:ln cap="flat" w="12700">
              <a:solidFill>
                <a:srgbClr val="FFFFFF"/>
              </a:solidFill>
              <a:prstDash val="solid"/>
              <a:round/>
            </a:ln>
          </a:right>
          <a:top>
            <a:ln cap="flat" w="38100">
              <a:solidFill>
                <a:srgbClr val="FFFFFF"/>
              </a:solidFill>
              <a:prstDash val="solid"/>
              <a:round/>
            </a:ln>
          </a:top>
          <a:bottom>
            <a:ln cap="flat" w="12700">
              <a:solidFill>
                <a:srgbClr val="FFFFFF"/>
              </a:solidFill>
              <a:prstDash val="solid"/>
              <a:round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</a:ln>
          </a:left>
          <a:right>
            <a:ln cap="flat" w="12700">
              <a:solidFill>
                <a:srgbClr val="FFFFFF"/>
              </a:solidFill>
              <a:prstDash val="solid"/>
              <a:round/>
            </a:ln>
          </a:right>
          <a:top>
            <a:ln cap="flat" w="12700">
              <a:solidFill>
                <a:srgbClr val="FFFFFF"/>
              </a:solidFill>
              <a:prstDash val="solid"/>
              <a:round/>
            </a:ln>
          </a:top>
          <a:bottom>
            <a:ln cap="flat" w="38100">
              <a:solidFill>
                <a:srgbClr val="FFFFFF"/>
              </a:solidFill>
              <a:prstDash val="solid"/>
              <a:round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</a:ln>
          </a:left>
          <a:right>
            <a:ln cap="flat" w="12700">
              <a:solidFill>
                <a:srgbClr val="FFFFFF"/>
              </a:solidFill>
              <a:prstDash val="solid"/>
              <a:round/>
            </a:ln>
          </a:right>
          <a:top>
            <a:ln cap="flat" w="12700">
              <a:solidFill>
                <a:srgbClr val="FFFFFF"/>
              </a:solidFill>
              <a:prstDash val="solid"/>
              <a:round/>
            </a:ln>
          </a:top>
          <a:bottom>
            <a:ln cap="flat" w="12700">
              <a:solidFill>
                <a:srgbClr val="FFFFFF"/>
              </a:solidFill>
              <a:prstDash val="solid"/>
              <a:round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</a:ln>
          </a:left>
          <a:right>
            <a:ln cap="flat" w="12700">
              <a:solidFill>
                <a:srgbClr val="FFFFFF"/>
              </a:solidFill>
              <a:prstDash val="solid"/>
              <a:round/>
            </a:ln>
          </a:right>
          <a:top>
            <a:ln cap="flat" w="12700">
              <a:solidFill>
                <a:srgbClr val="FFFFFF"/>
              </a:solidFill>
              <a:prstDash val="solid"/>
              <a:round/>
            </a:ln>
          </a:top>
          <a:bottom>
            <a:ln cap="flat" w="12700">
              <a:solidFill>
                <a:srgbClr val="FFFFFF"/>
              </a:solidFill>
              <a:prstDash val="solid"/>
              <a:round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</a:ln>
          </a:left>
          <a:right>
            <a:ln cap="flat" w="12700">
              <a:solidFill>
                <a:srgbClr val="FFFFFF"/>
              </a:solidFill>
              <a:prstDash val="solid"/>
              <a:round/>
            </a:ln>
          </a:right>
          <a:top>
            <a:ln cap="flat" w="38100">
              <a:solidFill>
                <a:srgbClr val="FFFFFF"/>
              </a:solidFill>
              <a:prstDash val="solid"/>
              <a:round/>
            </a:ln>
          </a:top>
          <a:bottom>
            <a:ln cap="flat" w="12700">
              <a:solidFill>
                <a:srgbClr val="FFFFFF"/>
              </a:solidFill>
              <a:prstDash val="solid"/>
              <a:round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</a:ln>
          </a:left>
          <a:right>
            <a:ln cap="flat" w="12700">
              <a:solidFill>
                <a:srgbClr val="FFFFFF"/>
              </a:solidFill>
              <a:prstDash val="solid"/>
              <a:round/>
            </a:ln>
          </a:right>
          <a:top>
            <a:ln cap="flat" w="12700">
              <a:solidFill>
                <a:srgbClr val="FFFFFF"/>
              </a:solidFill>
              <a:prstDash val="solid"/>
              <a:round/>
            </a:ln>
          </a:top>
          <a:bottom>
            <a:ln cap="flat" w="38100">
              <a:solidFill>
                <a:srgbClr val="FFFFFF"/>
              </a:solidFill>
              <a:prstDash val="solid"/>
              <a:round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</a:ln>
          </a:left>
          <a:right>
            <a:ln cap="flat" w="12700">
              <a:solidFill>
                <a:srgbClr val="FFFFFF"/>
              </a:solidFill>
              <a:prstDash val="solid"/>
              <a:round/>
            </a:ln>
          </a:right>
          <a:top>
            <a:ln cap="flat" w="12700">
              <a:solidFill>
                <a:srgbClr val="FFFFFF"/>
              </a:solidFill>
              <a:prstDash val="solid"/>
              <a:round/>
            </a:ln>
          </a:top>
          <a:bottom>
            <a:ln cap="flat" w="12700">
              <a:solidFill>
                <a:srgbClr val="FFFFFF"/>
              </a:solidFill>
              <a:prstDash val="solid"/>
              <a:round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</a:ln>
          </a:left>
          <a:right>
            <a:ln cap="flat" w="12700">
              <a:solidFill>
                <a:srgbClr val="FFFFFF"/>
              </a:solidFill>
              <a:prstDash val="solid"/>
              <a:round/>
            </a:ln>
          </a:right>
          <a:top>
            <a:ln cap="flat" w="12700">
              <a:solidFill>
                <a:srgbClr val="FFFFFF"/>
              </a:solidFill>
              <a:prstDash val="solid"/>
              <a:round/>
            </a:ln>
          </a:top>
          <a:bottom>
            <a:ln cap="flat" w="12700">
              <a:solidFill>
                <a:srgbClr val="FFFFFF"/>
              </a:solidFill>
              <a:prstDash val="solid"/>
              <a:round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</a:ln>
          </a:left>
          <a:right>
            <a:ln cap="flat" w="12700">
              <a:solidFill>
                <a:srgbClr val="FFFFFF"/>
              </a:solidFill>
              <a:prstDash val="solid"/>
              <a:round/>
            </a:ln>
          </a:right>
          <a:top>
            <a:ln cap="flat" w="38100">
              <a:solidFill>
                <a:srgbClr val="FFFFFF"/>
              </a:solidFill>
              <a:prstDash val="solid"/>
              <a:round/>
            </a:ln>
          </a:top>
          <a:bottom>
            <a:ln cap="flat" w="12700">
              <a:solidFill>
                <a:srgbClr val="FFFFFF"/>
              </a:solidFill>
              <a:prstDash val="solid"/>
              <a:round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</a:ln>
          </a:left>
          <a:right>
            <a:ln cap="flat" w="12700">
              <a:solidFill>
                <a:srgbClr val="FFFFFF"/>
              </a:solidFill>
              <a:prstDash val="solid"/>
              <a:round/>
            </a:ln>
          </a:right>
          <a:top>
            <a:ln cap="flat" w="12700">
              <a:solidFill>
                <a:srgbClr val="FFFFFF"/>
              </a:solidFill>
              <a:prstDash val="solid"/>
              <a:round/>
            </a:ln>
          </a:top>
          <a:bottom>
            <a:ln cap="flat" w="38100">
              <a:solidFill>
                <a:srgbClr val="FFFFFF"/>
              </a:solidFill>
              <a:prstDash val="solid"/>
              <a:round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cap="flat" w="12700">
              <a:noFill/>
              <a:miter lim="400000"/>
            </a:ln>
          </a:left>
          <a:right>
            <a:ln cap="flat" w="12700">
              <a:noFill/>
              <a:miter lim="400000"/>
            </a:ln>
          </a:right>
          <a:top>
            <a:ln cap="flat" w="12700">
              <a:noFill/>
              <a:miter lim="400000"/>
            </a:ln>
          </a:top>
          <a:bottom>
            <a:ln cap="flat" w="12700">
              <a:noFill/>
              <a:miter lim="400000"/>
            </a:ln>
          </a:bottom>
          <a:insideH>
            <a:ln cap="flat" w="12700">
              <a:noFill/>
              <a:miter lim="400000"/>
            </a:ln>
          </a:insideH>
          <a:insideV>
            <a:ln cap="flat" w="12700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cap="flat" w="12700">
              <a:noFill/>
              <a:miter lim="400000"/>
            </a:ln>
          </a:left>
          <a:right>
            <a:ln cap="flat" w="12700">
              <a:noFill/>
              <a:miter lim="400000"/>
            </a:ln>
          </a:right>
          <a:top>
            <a:ln cap="flat" w="12700">
              <a:noFill/>
              <a:miter lim="400000"/>
            </a:ln>
          </a:top>
          <a:bottom>
            <a:ln cap="flat" w="12700">
              <a:noFill/>
              <a:miter lim="400000"/>
            </a:ln>
          </a:bottom>
          <a:insideH>
            <a:ln cap="flat" w="12700">
              <a:noFill/>
              <a:miter lim="400000"/>
            </a:ln>
          </a:insideH>
          <a:insideV>
            <a:ln cap="flat" w="12700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cap="flat" w="12700">
              <a:noFill/>
              <a:miter lim="400000"/>
            </a:ln>
          </a:left>
          <a:right>
            <a:ln cap="flat" w="12700">
              <a:noFill/>
              <a:miter lim="400000"/>
            </a:ln>
          </a:right>
          <a:top>
            <a:ln cap="flat" w="50800">
              <a:solidFill>
                <a:srgbClr val="000000"/>
              </a:solidFill>
              <a:prstDash val="solid"/>
              <a:round/>
            </a:ln>
          </a:top>
          <a:bottom>
            <a:ln cap="flat" w="25400">
              <a:solidFill>
                <a:srgbClr val="000000"/>
              </a:solidFill>
              <a:prstDash val="solid"/>
              <a:round/>
            </a:ln>
          </a:bottom>
          <a:insideH>
            <a:ln cap="flat" w="12700">
              <a:noFill/>
              <a:miter lim="400000"/>
            </a:ln>
          </a:insideH>
          <a:insideV>
            <a:ln cap="flat" w="12700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cap="flat" w="12700">
              <a:noFill/>
              <a:miter lim="400000"/>
            </a:ln>
          </a:left>
          <a:right>
            <a:ln cap="flat" w="12700">
              <a:noFill/>
              <a:miter lim="400000"/>
            </a:ln>
          </a:right>
          <a:top>
            <a:ln cap="flat" w="25400">
              <a:solidFill>
                <a:srgbClr val="000000"/>
              </a:solidFill>
              <a:prstDash val="solid"/>
              <a:round/>
            </a:ln>
          </a:top>
          <a:bottom>
            <a:ln cap="flat" w="25400">
              <a:solidFill>
                <a:srgbClr val="000000"/>
              </a:solidFill>
              <a:prstDash val="solid"/>
              <a:round/>
            </a:ln>
          </a:bottom>
          <a:insideH>
            <a:ln cap="flat" w="12700">
              <a:noFill/>
              <a:miter lim="400000"/>
            </a:ln>
          </a:insideH>
          <a:insideV>
            <a:ln cap="flat" w="12700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</a:ln>
          </a:left>
          <a:right>
            <a:ln cap="flat" w="12700">
              <a:solidFill>
                <a:srgbClr val="FFFFFF"/>
              </a:solidFill>
              <a:prstDash val="solid"/>
              <a:round/>
            </a:ln>
          </a:right>
          <a:top>
            <a:ln cap="flat" w="12700">
              <a:solidFill>
                <a:srgbClr val="FFFFFF"/>
              </a:solidFill>
              <a:prstDash val="solid"/>
              <a:round/>
            </a:ln>
          </a:top>
          <a:bottom>
            <a:ln cap="flat" w="12700">
              <a:solidFill>
                <a:srgbClr val="FFFFFF"/>
              </a:solidFill>
              <a:prstDash val="solid"/>
              <a:round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</a:ln>
          </a:left>
          <a:right>
            <a:ln cap="flat" w="12700">
              <a:solidFill>
                <a:srgbClr val="FFFFFF"/>
              </a:solidFill>
              <a:prstDash val="solid"/>
              <a:round/>
            </a:ln>
          </a:right>
          <a:top>
            <a:ln cap="flat" w="12700">
              <a:solidFill>
                <a:srgbClr val="FFFFFF"/>
              </a:solidFill>
              <a:prstDash val="solid"/>
              <a:round/>
            </a:ln>
          </a:top>
          <a:bottom>
            <a:ln cap="flat" w="12700">
              <a:solidFill>
                <a:srgbClr val="FFFFFF"/>
              </a:solidFill>
              <a:prstDash val="solid"/>
              <a:round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</a:ln>
          </a:left>
          <a:right>
            <a:ln cap="flat" w="12700">
              <a:solidFill>
                <a:srgbClr val="FFFFFF"/>
              </a:solidFill>
              <a:prstDash val="solid"/>
              <a:round/>
            </a:ln>
          </a:right>
          <a:top>
            <a:ln cap="flat" w="38100">
              <a:solidFill>
                <a:srgbClr val="FFFFFF"/>
              </a:solidFill>
              <a:prstDash val="solid"/>
              <a:round/>
            </a:ln>
          </a:top>
          <a:bottom>
            <a:ln cap="flat" w="12700">
              <a:solidFill>
                <a:srgbClr val="FFFFFF"/>
              </a:solidFill>
              <a:prstDash val="solid"/>
              <a:round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cap="flat" w="12700">
              <a:solidFill>
                <a:srgbClr val="FFFFFF"/>
              </a:solidFill>
              <a:prstDash val="solid"/>
              <a:round/>
            </a:ln>
          </a:left>
          <a:right>
            <a:ln cap="flat" w="12700">
              <a:solidFill>
                <a:srgbClr val="FFFFFF"/>
              </a:solidFill>
              <a:prstDash val="solid"/>
              <a:round/>
            </a:ln>
          </a:right>
          <a:top>
            <a:ln cap="flat" w="12700">
              <a:solidFill>
                <a:srgbClr val="FFFFFF"/>
              </a:solidFill>
              <a:prstDash val="solid"/>
              <a:round/>
            </a:ln>
          </a:top>
          <a:bottom>
            <a:ln cap="flat" w="38100">
              <a:solidFill>
                <a:srgbClr val="FFFFFF"/>
              </a:solidFill>
              <a:prstDash val="solid"/>
              <a:round/>
            </a:ln>
          </a:bottom>
          <a:insideH>
            <a:ln cap="flat" w="12700">
              <a:solidFill>
                <a:srgbClr val="FFFFFF"/>
              </a:solidFill>
              <a:prstDash val="solid"/>
              <a:round/>
            </a:ln>
          </a:insideH>
          <a:insideV>
            <a:ln cap="flat" w="12700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cap="flat" w="12700">
              <a:solidFill>
                <a:srgbClr val="000000"/>
              </a:solidFill>
              <a:prstDash val="solid"/>
              <a:round/>
            </a:ln>
          </a:left>
          <a:right>
            <a:ln cap="flat" w="12700">
              <a:solidFill>
                <a:srgbClr val="000000"/>
              </a:solidFill>
              <a:prstDash val="solid"/>
              <a:round/>
            </a:ln>
          </a:right>
          <a:top>
            <a:ln cap="flat" w="12700">
              <a:solidFill>
                <a:srgbClr val="000000"/>
              </a:solidFill>
              <a:prstDash val="solid"/>
              <a:round/>
            </a:ln>
          </a:top>
          <a:bottom>
            <a:ln cap="flat" w="12700">
              <a:solidFill>
                <a:srgbClr val="000000"/>
              </a:solidFill>
              <a:prstDash val="solid"/>
              <a:round/>
            </a:ln>
          </a:bottom>
          <a:insideH>
            <a:ln cap="flat" w="12700">
              <a:solidFill>
                <a:srgbClr val="000000"/>
              </a:solidFill>
              <a:prstDash val="solid"/>
              <a:round/>
            </a:ln>
          </a:insideH>
          <a:insideV>
            <a:ln cap="flat" w="12700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cap="flat" w="12700">
              <a:solidFill>
                <a:srgbClr val="000000"/>
              </a:solidFill>
              <a:prstDash val="solid"/>
              <a:round/>
            </a:ln>
          </a:left>
          <a:right>
            <a:ln cap="flat" w="12700">
              <a:solidFill>
                <a:srgbClr val="000000"/>
              </a:solidFill>
              <a:prstDash val="solid"/>
              <a:round/>
            </a:ln>
          </a:right>
          <a:top>
            <a:ln cap="flat" w="12700">
              <a:solidFill>
                <a:srgbClr val="000000"/>
              </a:solidFill>
              <a:prstDash val="solid"/>
              <a:round/>
            </a:ln>
          </a:top>
          <a:bottom>
            <a:ln cap="flat" w="12700">
              <a:solidFill>
                <a:srgbClr val="000000"/>
              </a:solidFill>
              <a:prstDash val="solid"/>
              <a:round/>
            </a:ln>
          </a:bottom>
          <a:insideH>
            <a:ln cap="flat" w="12700">
              <a:solidFill>
                <a:srgbClr val="000000"/>
              </a:solidFill>
              <a:prstDash val="solid"/>
              <a:round/>
            </a:ln>
          </a:insideH>
          <a:insideV>
            <a:ln cap="flat" w="12700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cap="flat" w="12700">
              <a:solidFill>
                <a:srgbClr val="000000"/>
              </a:solidFill>
              <a:prstDash val="solid"/>
              <a:round/>
            </a:ln>
          </a:left>
          <a:right>
            <a:ln cap="flat" w="12700">
              <a:solidFill>
                <a:srgbClr val="000000"/>
              </a:solidFill>
              <a:prstDash val="solid"/>
              <a:round/>
            </a:ln>
          </a:right>
          <a:top>
            <a:ln cap="flat" w="50800">
              <a:solidFill>
                <a:srgbClr val="000000"/>
              </a:solidFill>
              <a:prstDash val="solid"/>
              <a:round/>
            </a:ln>
          </a:top>
          <a:bottom>
            <a:ln cap="flat" w="12700">
              <a:solidFill>
                <a:srgbClr val="000000"/>
              </a:solidFill>
              <a:prstDash val="solid"/>
              <a:round/>
            </a:ln>
          </a:bottom>
          <a:insideH>
            <a:ln cap="flat" w="12700">
              <a:solidFill>
                <a:srgbClr val="000000"/>
              </a:solidFill>
              <a:prstDash val="solid"/>
              <a:round/>
            </a:ln>
          </a:insideH>
          <a:insideV>
            <a:ln cap="flat" w="12700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cap="flat" w="12700">
              <a:solidFill>
                <a:srgbClr val="000000"/>
              </a:solidFill>
              <a:prstDash val="solid"/>
              <a:round/>
            </a:ln>
          </a:left>
          <a:right>
            <a:ln cap="flat" w="12700">
              <a:solidFill>
                <a:srgbClr val="000000"/>
              </a:solidFill>
              <a:prstDash val="solid"/>
              <a:round/>
            </a:ln>
          </a:right>
          <a:top>
            <a:ln cap="flat" w="12700">
              <a:solidFill>
                <a:srgbClr val="000000"/>
              </a:solidFill>
              <a:prstDash val="solid"/>
              <a:round/>
            </a:ln>
          </a:top>
          <a:bottom>
            <a:ln cap="flat" w="25400">
              <a:solidFill>
                <a:srgbClr val="000000"/>
              </a:solidFill>
              <a:prstDash val="solid"/>
              <a:round/>
            </a:ln>
          </a:bottom>
          <a:insideH>
            <a:ln cap="flat" w="12700">
              <a:solidFill>
                <a:srgbClr val="000000"/>
              </a:solidFill>
              <a:prstDash val="solid"/>
              <a:round/>
            </a:ln>
          </a:insideH>
          <a:insideV>
            <a:ln cap="flat" w="12700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/>
</file>

<file path=ppt/_rels/presentation.xml.rels><?xml version="1.0" encoding="UTF-8" standalone="yes"?><Relationships xmlns="http://schemas.openxmlformats.org/package/2006/relationships"><Relationship Id="rId15" Target="slides/slide8.xml" Type="http://schemas.openxmlformats.org/officeDocument/2006/relationships/slide"/><Relationship Id="rId14" Target="slides/slide7.xml" Type="http://schemas.openxmlformats.org/officeDocument/2006/relationships/slide"/><Relationship Id="rId13" Target="slides/slide6.xml" Type="http://schemas.openxmlformats.org/officeDocument/2006/relationships/slide"/><Relationship Id="rId12" Target="slides/slide5.xml" Type="http://schemas.openxmlformats.org/officeDocument/2006/relationships/slide"/><Relationship Id="rId11" Target="slides/slide4.xml" Type="http://schemas.openxmlformats.org/officeDocument/2006/relationships/slide"/><Relationship Id="rId10" Target="slides/slide3.xml" Type="http://schemas.openxmlformats.org/officeDocument/2006/relationships/slide"/><Relationship Id="rId9" Target="slides/slide2.xml" Type="http://schemas.openxmlformats.org/officeDocument/2006/relationships/slide"/><Relationship Id="rId8" Target="slides/slide1.xml" Type="http://schemas.openxmlformats.org/officeDocument/2006/relationships/slide"/><Relationship Id="rId7" Target="notesMasters/notesMaster1.xml" Type="http://schemas.openxmlformats.org/officeDocument/2006/relationships/notesMaster"/><Relationship Id="rId6" Target="slideMasters/slideMaster1.xml" Type="http://schemas.openxmlformats.org/officeDocument/2006/relationships/slideMaster"/><Relationship Id="rId5" Target="commentAuthors.xml" Type="http://schemas.openxmlformats.org/officeDocument/2006/relationships/commentAuthors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" Target="viewProps.xml" Type="http://schemas.openxmlformats.org/officeDocument/2006/relationships/viewProps"/><Relationship Id="rId1" Target="theme/theme2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1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numCol="1"/>
          <a:lstStyle/>
          <a:p>
            <a:pPr/>
          </a:p>
        </p:txBody>
      </p:sp>
      <p:sp>
        <p:nvSpPr>
          <p:cNvPr id="117" name="Shape 117"/>
          <p:cNvSpPr/>
          <p:nvPr>
            <p:ph idx="1" sz="quarter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numCol="1"/>
          <a:lstStyle/>
          <a:p>
            <a:p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defTabSz="457200" indent="2286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defTabSz="457200" indent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defTabSz="457200" indent="6858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defTabSz="457200" indent="9144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defTabSz="457200" indent="11430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defTabSz="457200" indent="13716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defTabSz="457200" indent="1600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defTabSz="457200" indent="18288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<Relationships xmlns="http://schemas.openxmlformats.org/package/2006/relationships"><Relationship Id="rId2" Target="../media/image1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 b="0" l="0" r="0" t="0"/>
          <a:tile algn="tl" flip="none" sx="100000" sy="100000" tx="0" ty="0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4833937" y="2303858"/>
            <a:ext cx="14716127" cy="4643440"/>
          </a:xfrm>
          <a:prstGeom prst="rect">
            <a:avLst/>
          </a:prstGeom>
        </p:spPr>
        <p:txBody>
          <a:bodyPr anchor="b" numCol="1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idx="1" sz="quarter" type="body"/>
          </p:nvPr>
        </p:nvSpPr>
        <p:spPr>
          <a:xfrm>
            <a:off x="4833937" y="7072310"/>
            <a:ext cx="14716127" cy="15894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 numCol="1"/>
          <a:lstStyle>
            <a:lvl1pPr algn="ctr" indent="0" marL="0">
              <a:spcBef>
                <a:spcPts val="0"/>
              </a:spcBef>
              <a:buSzTx/>
              <a:buNone/>
              <a:defRPr sz="4400"/>
            </a:lvl1pPr>
            <a:lvl2pPr algn="ctr" indent="0" marL="0">
              <a:spcBef>
                <a:spcPts val="0"/>
              </a:spcBef>
              <a:buSzTx/>
              <a:buNone/>
              <a:defRPr sz="4400"/>
            </a:lvl2pPr>
            <a:lvl3pPr algn="ctr" indent="0" marL="0">
              <a:spcBef>
                <a:spcPts val="0"/>
              </a:spcBef>
              <a:buSzTx/>
              <a:buNone/>
              <a:defRPr sz="4400"/>
            </a:lvl3pPr>
            <a:lvl4pPr algn="ctr" indent="0" marL="0">
              <a:spcBef>
                <a:spcPts val="0"/>
              </a:spcBef>
              <a:buSzTx/>
              <a:buNone/>
              <a:defRPr sz="4400"/>
            </a:lvl4pPr>
            <a:lvl5pPr algn="ctr" indent="0" marL="0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idx="2" sz="quarter" type="sldNum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1" sz="quarter" type="body"/>
          </p:nvPr>
        </p:nvSpPr>
        <p:spPr>
          <a:xfrm>
            <a:off x="4833937" y="8947546"/>
            <a:ext cx="14716127" cy="660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 numCol="1"/>
          <a:lstStyle>
            <a:lvl1pPr algn="ctr" indent="0" marL="0">
              <a:spcBef>
                <a:spcPts val="0"/>
              </a:spcBef>
              <a:buSzTx/>
              <a:buNone/>
              <a:defRPr sz="3200"/>
            </a:lvl1pPr>
            <a:lvl2pPr algn="ctr" indent="-395111" marL="839609">
              <a:spcBef>
                <a:spcPts val="0"/>
              </a:spcBef>
              <a:defRPr sz="3200"/>
            </a:lvl2pPr>
            <a:lvl3pPr algn="ctr" indent="-395109" marL="1284109">
              <a:spcBef>
                <a:spcPts val="0"/>
              </a:spcBef>
              <a:defRPr sz="3200"/>
            </a:lvl3pPr>
            <a:lvl4pPr algn="ctr" indent="-395109" marL="1728609">
              <a:spcBef>
                <a:spcPts val="0"/>
              </a:spcBef>
              <a:defRPr sz="3200"/>
            </a:lvl4pPr>
            <a:lvl5pPr algn="ctr" indent="-395109" marL="2173109">
              <a:spcBef>
                <a:spcPts val="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idx="13" sz="quarter" type="body"/>
          </p:nvPr>
        </p:nvSpPr>
        <p:spPr>
          <a:xfrm>
            <a:off x="4833937" y="6000353"/>
            <a:ext cx="14716130" cy="965204"/>
          </a:xfrm>
          <a:prstGeom prst="rect">
            <a:avLst/>
          </a:prstGeom>
        </p:spPr>
        <p:txBody>
          <a:bodyPr numCol="1"/>
          <a:lstStyle/>
          <a:p>
            <a:pPr/>
          </a:p>
        </p:txBody>
      </p:sp>
      <p:sp>
        <p:nvSpPr>
          <p:cNvPr id="95" name="Shape 95"/>
          <p:cNvSpPr/>
          <p:nvPr>
            <p:ph idx="2" sz="quarter" type="sldNum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13" type="pic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anchor="t" bIns="45719" lIns="91439" numCol="1" rIns="91439" tIns="45719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idx="2" sz="quarter" type="sldNum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sz="quarter" type="sldNum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idx="13" sz="half" type="pic"/>
          </p:nvPr>
        </p:nvSpPr>
        <p:spPr>
          <a:xfrm>
            <a:off x="5307210" y="892967"/>
            <a:ext cx="13751721" cy="8322472"/>
          </a:xfrm>
          <a:prstGeom prst="rect">
            <a:avLst/>
          </a:prstGeom>
        </p:spPr>
        <p:txBody>
          <a:bodyPr anchor="t" bIns="45719" lIns="91439" numCol="1" rIns="91439" tIns="45719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4833937" y="9447609"/>
            <a:ext cx="14716127" cy="2000254"/>
          </a:xfrm>
          <a:prstGeom prst="rect">
            <a:avLst/>
          </a:prstGeom>
        </p:spPr>
        <p:txBody>
          <a:bodyPr anchor="b" numCol="1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idx="1" sz="quarter" type="body"/>
          </p:nvPr>
        </p:nvSpPr>
        <p:spPr>
          <a:xfrm>
            <a:off x="4833937" y="11519296"/>
            <a:ext cx="14716127" cy="158948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 numCol="1"/>
          <a:lstStyle>
            <a:lvl1pPr algn="ctr" indent="0" marL="0">
              <a:spcBef>
                <a:spcPts val="0"/>
              </a:spcBef>
              <a:buSzTx/>
              <a:buNone/>
              <a:defRPr sz="4400"/>
            </a:lvl1pPr>
            <a:lvl2pPr algn="ctr" indent="0" marL="0">
              <a:spcBef>
                <a:spcPts val="0"/>
              </a:spcBef>
              <a:buSzTx/>
              <a:buNone/>
              <a:defRPr sz="4400"/>
            </a:lvl2pPr>
            <a:lvl3pPr algn="ctr" indent="0" marL="0">
              <a:spcBef>
                <a:spcPts val="0"/>
              </a:spcBef>
              <a:buSzTx/>
              <a:buNone/>
              <a:defRPr sz="4400"/>
            </a:lvl3pPr>
            <a:lvl4pPr algn="ctr" indent="0" marL="0">
              <a:spcBef>
                <a:spcPts val="0"/>
              </a:spcBef>
              <a:buSzTx/>
              <a:buNone/>
              <a:defRPr sz="4400"/>
            </a:lvl4pPr>
            <a:lvl5pPr algn="ctr" indent="0" marL="0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idx="2" sz="quarter" type="sldNum"/>
          </p:nvPr>
        </p:nvSpPr>
        <p:spPr>
          <a:xfrm>
            <a:off x="11935816" y="13001625"/>
            <a:ext cx="494509" cy="473070"/>
          </a:xfrm>
          <a:prstGeom prst="rect">
            <a:avLst/>
          </a:prstGeom>
        </p:spPr>
        <p:txBody>
          <a:bodyPr numCol="1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4833937" y="4536280"/>
            <a:ext cx="14716127" cy="4643440"/>
          </a:xfrm>
          <a:prstGeom prst="rect">
            <a:avLst/>
          </a:prstGeom>
        </p:spPr>
        <p:txBody>
          <a:bodyPr numCol="1"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idx="2" sz="quarter" type="sldNum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idx="13" sz="half" type="pic"/>
          </p:nvPr>
        </p:nvSpPr>
        <p:spPr>
          <a:xfrm>
            <a:off x="12495609" y="892967"/>
            <a:ext cx="7500941" cy="11572879"/>
          </a:xfrm>
          <a:prstGeom prst="rect">
            <a:avLst/>
          </a:prstGeom>
        </p:spPr>
        <p:txBody>
          <a:bodyPr anchor="t" bIns="45719" lIns="91439" numCol="1" rIns="91439" tIns="45719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4387453" y="892967"/>
            <a:ext cx="7500940" cy="5607847"/>
          </a:xfrm>
          <a:prstGeom prst="rect">
            <a:avLst/>
          </a:prstGeom>
        </p:spPr>
        <p:txBody>
          <a:bodyPr anchor="b" numCol="1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idx="1" sz="quarter" type="body"/>
          </p:nvPr>
        </p:nvSpPr>
        <p:spPr>
          <a:xfrm>
            <a:off x="4387453" y="6697264"/>
            <a:ext cx="7500940" cy="57685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 numCol="1"/>
          <a:lstStyle>
            <a:lvl1pPr algn="ctr" indent="0" marL="0">
              <a:spcBef>
                <a:spcPts val="0"/>
              </a:spcBef>
              <a:buSzTx/>
              <a:buNone/>
              <a:defRPr sz="4400"/>
            </a:lvl1pPr>
            <a:lvl2pPr algn="ctr" indent="0" marL="0">
              <a:spcBef>
                <a:spcPts val="0"/>
              </a:spcBef>
              <a:buSzTx/>
              <a:buNone/>
              <a:defRPr sz="4400"/>
            </a:lvl2pPr>
            <a:lvl3pPr algn="ctr" indent="0" marL="0">
              <a:spcBef>
                <a:spcPts val="0"/>
              </a:spcBef>
              <a:buSzTx/>
              <a:buNone/>
              <a:defRPr sz="4400"/>
            </a:lvl3pPr>
            <a:lvl4pPr algn="ctr" indent="0" marL="0">
              <a:spcBef>
                <a:spcPts val="0"/>
              </a:spcBef>
              <a:buSzTx/>
              <a:buNone/>
              <a:defRPr sz="4400"/>
            </a:lvl4pPr>
            <a:lvl5pPr algn="ctr" indent="0" marL="0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idx="2" sz="quarter" type="sldNum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idx="2" sz="quarter" type="sldNum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idx="1" type="body"/>
          </p:nvPr>
        </p:nvSpPr>
        <p:spPr>
          <a:xfrm>
            <a:off x="4387453" y="3661171"/>
            <a:ext cx="15609094" cy="8840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numCol="1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idx="2" sz="quarter" type="sldNum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13" sz="quarter" type="pic"/>
          </p:nvPr>
        </p:nvSpPr>
        <p:spPr>
          <a:xfrm>
            <a:off x="12495609" y="3661171"/>
            <a:ext cx="7500941" cy="8840394"/>
          </a:xfrm>
          <a:prstGeom prst="rect">
            <a:avLst/>
          </a:prstGeom>
        </p:spPr>
        <p:txBody>
          <a:bodyPr anchor="t" bIns="45719" lIns="91439" numCol="1" rIns="91439" tIns="45719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idx="1" sz="quarter" type="body"/>
          </p:nvPr>
        </p:nvSpPr>
        <p:spPr>
          <a:xfrm>
            <a:off x="4387453" y="3661171"/>
            <a:ext cx="7500940" cy="8840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numCol="1"/>
          <a:lstStyle>
            <a:lvl1pPr indent="-465363" marL="465363">
              <a:spcBef>
                <a:spcPts val="4500"/>
              </a:spcBef>
              <a:defRPr sz="3800"/>
            </a:lvl1pPr>
            <a:lvl2pPr indent="-465363" marL="808263">
              <a:spcBef>
                <a:spcPts val="4500"/>
              </a:spcBef>
              <a:defRPr sz="3800"/>
            </a:lvl2pPr>
            <a:lvl3pPr indent="-465363" marL="1151164">
              <a:spcBef>
                <a:spcPts val="4500"/>
              </a:spcBef>
              <a:defRPr sz="3800"/>
            </a:lvl3pPr>
            <a:lvl4pPr indent="-465364" marL="1494064">
              <a:spcBef>
                <a:spcPts val="4500"/>
              </a:spcBef>
              <a:defRPr sz="3800"/>
            </a:lvl4pPr>
            <a:lvl5pPr indent="-465364" marL="1836964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idx="2" sz="quarter" type="sldNum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1" type="body"/>
          </p:nvPr>
        </p:nvSpPr>
        <p:spPr>
          <a:xfrm>
            <a:off x="4387453" y="1785934"/>
            <a:ext cx="15609094" cy="101441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numCol="1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idx="2" sz="quarter" type="sldNum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13" sz="quarter" type="pic"/>
          </p:nvPr>
        </p:nvSpPr>
        <p:spPr>
          <a:xfrm>
            <a:off x="12495609" y="7161609"/>
            <a:ext cx="7500941" cy="5304238"/>
          </a:xfrm>
          <a:prstGeom prst="rect">
            <a:avLst/>
          </a:prstGeom>
        </p:spPr>
        <p:txBody>
          <a:bodyPr anchor="t" bIns="45719" lIns="91439" numCol="1" rIns="91439" tIns="4571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idx="14" sz="quarter" type="pic"/>
          </p:nvPr>
        </p:nvSpPr>
        <p:spPr>
          <a:xfrm>
            <a:off x="12504353" y="1250154"/>
            <a:ext cx="7500940" cy="5304240"/>
          </a:xfrm>
          <a:prstGeom prst="rect">
            <a:avLst/>
          </a:prstGeom>
        </p:spPr>
        <p:txBody>
          <a:bodyPr anchor="t" bIns="45719" lIns="91439" numCol="1" rIns="91439" tIns="45719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idx="15" sz="half" type="pic"/>
          </p:nvPr>
        </p:nvSpPr>
        <p:spPr>
          <a:xfrm>
            <a:off x="4387453" y="1250154"/>
            <a:ext cx="7500940" cy="11215692"/>
          </a:xfrm>
          <a:prstGeom prst="rect">
            <a:avLst/>
          </a:prstGeom>
        </p:spPr>
        <p:txBody>
          <a:bodyPr anchor="t" bIns="45719" lIns="91439" numCol="1" rIns="91439" tIns="45719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idx="2" sz="quarter" type="sldNum"/>
          </p:nvPr>
        </p:nvSpPr>
        <p:spPr>
          <a:prstGeom prst="rect">
            <a:avLst/>
          </a:prstGeom>
        </p:spPr>
        <p:txBody>
          <a:bodyPr numCol="1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<Relationships xmlns="http://schemas.openxmlformats.org/package/2006/relationships"><Relationship Id="rId13" Target="../slideLayouts/slideLayout12.xml" Type="http://schemas.openxmlformats.org/officeDocument/2006/relationships/slideLayout"/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2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387453" y="62507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71434" lIns="71434" numCol="1" rIns="71434" tIns="71434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idx="1" type="body"/>
          </p:nvPr>
        </p:nvSpPr>
        <p:spPr>
          <a:xfrm>
            <a:off x="13610166" y="3962400"/>
            <a:ext cx="9550401" cy="9753600"/>
          </a:xfrm>
          <a:prstGeom prst="rect">
            <a:avLst/>
          </a:prstGeom>
          <a:ln w="12700">
            <a:miter lim="400000"/>
          </a:ln>
        </p:spPr>
        <p:txBody>
          <a:bodyPr anchor="ctr" bIns="71434" lIns="71434" numCol="1" rIns="71434" tIns="71434">
            <a:normAutofit fontScale="100000" lnSpcReduction="0"/>
          </a:bodyPr>
          <a:lstStyle/>
          <a:p>
            <a:pPr/>
          </a:p>
        </p:txBody>
      </p:sp>
      <p:sp>
        <p:nvSpPr>
          <p:cNvPr id="4" name="Shape 4"/>
          <p:cNvSpPr/>
          <p:nvPr>
            <p:ph idx="2" sz="quarter" type="sldNum"/>
          </p:nvPr>
        </p:nvSpPr>
        <p:spPr>
          <a:xfrm>
            <a:off x="11935816" y="13010554"/>
            <a:ext cx="494509" cy="473071"/>
          </a:xfrm>
          <a:prstGeom prst="rect">
            <a:avLst/>
          </a:prstGeom>
          <a:ln w="12700">
            <a:miter lim="400000"/>
          </a:ln>
        </p:spPr>
        <p:txBody>
          <a:bodyPr bIns="71434" lIns="71434" numCol="1" rIns="71434" tIns="71434" wrap="none">
            <a:spAutoFit/>
          </a:bodyPr>
          <a:lstStyle>
            <a:lvl1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xmlns:p14="http://schemas.microsoft.com/office/powerpoint/2010/main" spd="med"/>
  <p:txStyles>
    <p:titleStyle>
      <a:lvl1pPr algn="ctr" defTabSz="821529" indent="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algn="ctr" defTabSz="821529" indent="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algn="ctr" defTabSz="821529" indent="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algn="ctr" defTabSz="821529" indent="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algn="ctr" defTabSz="821529" indent="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algn="ctr" defTabSz="821529" indent="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algn="ctr" defTabSz="821529" indent="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algn="ctr" defTabSz="821529" indent="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algn="ctr" defTabSz="821529" indent="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algn="l" defTabSz="821529" indent="-617361" latinLnBrk="0" marL="617361" marR="0" rtl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algn="l" defTabSz="821529" indent="-617361" latinLnBrk="0" marL="1061859" marR="0" rtl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algn="l" defTabSz="821529" indent="-617359" latinLnBrk="0" marL="1506359" marR="0" rtl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algn="l" defTabSz="821529" indent="-617359" latinLnBrk="0" marL="1950859" marR="0" rtl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algn="l" defTabSz="821529" indent="-617359" latinLnBrk="0" marL="2395359" marR="0" rtl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algn="l" defTabSz="821529" indent="-617359" latinLnBrk="0" marL="2839859" marR="0" rtl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algn="l" defTabSz="821529" indent="-617359" latinLnBrk="0" marL="3284361" marR="0" rtl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algn="l" defTabSz="821529" indent="-617359" latinLnBrk="0" marL="3728861" marR="0" rtl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algn="l" defTabSz="821529" indent="-617361" latinLnBrk="0" marL="4173361" marR="0" rtl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algn="ctr" defTabSz="821529" indent="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algn="ctr" defTabSz="821529" indent="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algn="ctr" defTabSz="821529" indent="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algn="ctr" defTabSz="821529" indent="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algn="ctr" defTabSz="821529" indent="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algn="ctr" defTabSz="821529" indent="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algn="ctr" defTabSz="821529" indent="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algn="ctr" defTabSz="821529" indent="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algn="ctr" defTabSz="821529" indent="0" latinLnBrk="0" marL="0" marR="0" rtl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2" Target="../media/image3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media/image4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media/image5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2" Target="../media/image6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2" Target="../media/image7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2" Target="../media/image8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2" Target="../media/image9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b="0" l="0" r="0" t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1120612" y="6662352"/>
            <a:ext cx="22142775" cy="3672320"/>
          </a:xfrm>
          <a:prstGeom prst="rect">
            <a:avLst/>
          </a:prstGeom>
        </p:spPr>
        <p:txBody>
          <a:bodyPr anchor="ctr" bIns="48154" lIns="48154" numCol="1" rIns="48154" tIns="48154"/>
          <a:lstStyle>
            <a:lvl1pPr algn="l" defTabSz="553772">
              <a:defRPr b="1" spc="900" sz="180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/>
            <a:r>
              <a:t>SERMON TITLE</a:t>
            </a:r>
          </a:p>
        </p:txBody>
      </p:sp>
      <p:sp>
        <p:nvSpPr>
          <p:cNvPr id="120" name="Shape 120"/>
          <p:cNvSpPr/>
          <p:nvPr>
            <p:ph idx="1" sz="quarter" type="subTitle"/>
          </p:nvPr>
        </p:nvSpPr>
        <p:spPr>
          <a:xfrm>
            <a:off x="1196999" y="10161606"/>
            <a:ext cx="22142775" cy="2461410"/>
          </a:xfrm>
          <a:prstGeom prst="rect">
            <a:avLst/>
          </a:prstGeom>
        </p:spPr>
        <p:txBody>
          <a:bodyPr bIns="47677" lIns="47677" numCol="1" rIns="47677" tIns="47677"/>
          <a:lstStyle>
            <a:lvl1pPr algn="l" defTabSz="953535">
              <a:lnSpc>
                <a:spcPct val="150000"/>
              </a:lnSpc>
              <a:spcBef>
                <a:spcPts val="700"/>
              </a:spcBef>
              <a:defRPr sz="90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/>
            <a:r>
              <a:t>SERMON SUBTITLE GOES HERE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b="0" l="0" r="0" t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b="0" l="0" r="0" t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147483647" type="body"/>
          </p:nvPr>
        </p:nvSpPr>
        <p:spPr>
          <a:xfrm>
            <a:off x="1227576" y="3052903"/>
            <a:ext cx="22142775" cy="96353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 bIns="47677" lIns="47677" numCol="1" rIns="47677" tIns="47677"/>
          <a:lstStyle/>
          <a:p>
            <a:pPr defTabSz="810504" indent="-303936" marL="303936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defRPr spc="99" sz="61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pPr>
            <a:r>
              <a:t> Bullet Point One</a:t>
            </a:r>
            <a:endParaRPr spc="183"/>
          </a:p>
          <a:p>
            <a:pPr defTabSz="810504" indent="-303936" marL="303936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defRPr spc="99" sz="61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pPr>
            <a:r>
              <a:t>Bullet Point Two</a:t>
            </a:r>
            <a:endParaRPr spc="183"/>
          </a:p>
          <a:p>
            <a:pPr defTabSz="810504" indent="-303936" marL="303936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defRPr spc="99" sz="61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pPr>
            <a:r>
              <a:t>Bullet Point Three</a:t>
            </a:r>
            <a:endParaRPr spc="183"/>
          </a:p>
          <a:p>
            <a:pPr defTabSz="810504" indent="-303936" marL="303936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defRPr spc="99" sz="61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pPr>
            <a:r>
              <a:t>Bullet Point Four</a:t>
            </a:r>
            <a:endParaRPr spc="183"/>
          </a:p>
          <a:p>
            <a:pPr defTabSz="810504" indent="-303936" marL="303936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defRPr spc="99" sz="61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pPr>
            <a:r>
              <a:t>Bullet Point Five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b="0" l="0" r="0" t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b="0" l="0" r="0" t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147483647" type="body"/>
          </p:nvPr>
        </p:nvSpPr>
        <p:spPr>
          <a:xfrm>
            <a:off x="1227576" y="3052903"/>
            <a:ext cx="22142775" cy="96353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 bIns="47677" lIns="47677" numCol="1" rIns="47677" tIns="47677"/>
          <a:lstStyle/>
          <a:p>
            <a:pPr defTabSz="810504" indent="-303936" marL="303936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defRPr spc="300" sz="61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pPr>
            <a:r>
              <a:t> Bullet Point One</a:t>
            </a:r>
            <a:endParaRPr spc="305"/>
          </a:p>
          <a:p>
            <a:pPr defTabSz="810504" indent="-303936" marL="303936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defRPr spc="300" sz="61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pPr>
            <a:r>
              <a:t>Bullet Point Two</a:t>
            </a:r>
            <a:endParaRPr spc="305"/>
          </a:p>
          <a:p>
            <a:pPr defTabSz="810504" indent="-303936" marL="303936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defRPr spc="300" sz="61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pPr>
            <a:r>
              <a:t>Bullet Point Three</a:t>
            </a:r>
            <a:endParaRPr spc="305"/>
          </a:p>
          <a:p>
            <a:pPr defTabSz="810504" indent="-303936" marL="303936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defRPr spc="300" sz="61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pPr>
            <a:r>
              <a:t>Bullet Point Four</a:t>
            </a:r>
            <a:endParaRPr spc="305"/>
          </a:p>
          <a:p>
            <a:pPr defTabSz="810504" indent="-303936" marL="303936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defRPr spc="300" sz="61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pPr>
            <a:r>
              <a:t>Bullet Point Five</a:t>
            </a:r>
          </a:p>
        </p:txBody>
      </p:sp>
      <p:sp>
        <p:nvSpPr>
          <p:cNvPr id="127" name="Shape 127"/>
          <p:cNvSpPr/>
          <p:nvPr>
            <p:ph idx="2147483647" type="title"/>
          </p:nvPr>
        </p:nvSpPr>
        <p:spPr>
          <a:xfrm>
            <a:off x="1227576" y="820451"/>
            <a:ext cx="22142775" cy="2062379"/>
          </a:xfrm>
          <a:prstGeom prst="rect">
            <a:avLst/>
          </a:prstGeom>
        </p:spPr>
        <p:txBody>
          <a:bodyPr bIns="48154" lIns="48154" numCol="1" rIns="48154" tIns="48154"/>
          <a:lstStyle>
            <a:lvl1pPr algn="l" defTabSz="553772">
              <a:defRPr b="1" spc="500" sz="100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/>
            <a:r>
              <a:t>HEADING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b="0" l="0" r="0" t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147483647" type="body"/>
          </p:nvPr>
        </p:nvSpPr>
        <p:spPr>
          <a:xfrm>
            <a:off x="1227576" y="3052903"/>
            <a:ext cx="22142775" cy="96353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 bIns="47677" lIns="47677" numCol="1" rIns="47677" tIns="47677"/>
          <a:lstStyle/>
          <a:p>
            <a:pPr defTabSz="810504" indent="0" marL="0">
              <a:lnSpc>
                <a:spcPct val="150000"/>
              </a:lnSpc>
              <a:spcBef>
                <a:spcPts val="500"/>
              </a:spcBef>
              <a:buSzTx/>
              <a:buNone/>
              <a:defRPr spc="300" sz="61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pPr>
            <a:r>
              <a:t>Church Name:</a:t>
            </a:r>
            <a:endParaRPr spc="305"/>
          </a:p>
          <a:p>
            <a:pPr defTabSz="810504" indent="0" marL="0">
              <a:lnSpc>
                <a:spcPct val="150000"/>
              </a:lnSpc>
              <a:spcBef>
                <a:spcPts val="500"/>
              </a:spcBef>
              <a:buSzTx/>
              <a:buNone/>
              <a:defRPr spc="300" sz="61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pPr>
            <a:r>
              <a:t>Website:</a:t>
            </a:r>
            <a:endParaRPr spc="305"/>
          </a:p>
          <a:p>
            <a:pPr defTabSz="810504" indent="0" marL="0">
              <a:lnSpc>
                <a:spcPct val="150000"/>
              </a:lnSpc>
              <a:spcBef>
                <a:spcPts val="500"/>
              </a:spcBef>
              <a:buSzTx/>
              <a:buNone/>
              <a:defRPr spc="300" sz="61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pPr>
            <a:r>
              <a:t>Email:</a:t>
            </a:r>
            <a:endParaRPr spc="305"/>
          </a:p>
          <a:p>
            <a:pPr defTabSz="810504" indent="0" marL="0">
              <a:lnSpc>
                <a:spcPct val="150000"/>
              </a:lnSpc>
              <a:spcBef>
                <a:spcPts val="500"/>
              </a:spcBef>
              <a:buSzTx/>
              <a:buNone/>
              <a:defRPr spc="300" sz="61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pPr>
            <a:r>
              <a:t>Phone:</a:t>
            </a:r>
            <a:br/>
            <a:r>
              <a:t>Facebook: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b="0" l="0" r="0" t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147483647" type="body"/>
          </p:nvPr>
        </p:nvSpPr>
        <p:spPr>
          <a:xfrm>
            <a:off x="1227576" y="1021845"/>
            <a:ext cx="22142775" cy="96353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47677" lIns="47677" numCol="1" rIns="47677" tIns="47677"/>
          <a:lstStyle>
            <a:lvl1pPr defTabSz="953535" indent="0" marL="0">
              <a:lnSpc>
                <a:spcPct val="150000"/>
              </a:lnSpc>
              <a:spcBef>
                <a:spcPts val="700"/>
              </a:spcBef>
              <a:buSzTx/>
              <a:buNone/>
              <a:defRPr spc="300" sz="72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/>
            <a:r>
              <a:t>“SCRIPTURE”</a:t>
            </a:r>
          </a:p>
        </p:txBody>
      </p:sp>
      <p:sp>
        <p:nvSpPr>
          <p:cNvPr id="132" name="Shape 132"/>
          <p:cNvSpPr/>
          <p:nvPr>
            <p:ph idx="2147483647" type="title"/>
          </p:nvPr>
        </p:nvSpPr>
        <p:spPr>
          <a:xfrm>
            <a:off x="1227576" y="10922293"/>
            <a:ext cx="22142775" cy="2062379"/>
          </a:xfrm>
          <a:prstGeom prst="rect">
            <a:avLst/>
          </a:prstGeom>
        </p:spPr>
        <p:txBody>
          <a:bodyPr bIns="48154" lIns="48154" numCol="1" rIns="48154" tIns="48154"/>
          <a:lstStyle>
            <a:lvl1pPr algn="l" defTabSz="553772">
              <a:defRPr b="1" spc="500" sz="100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/>
            <a:r>
              <a:t>VERSE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b="0" l="0" r="0" t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4999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algn="b" blurRad="50800" dir="5400000" dist="25400" kx="0" ky="0" rotWithShape="0" sx="100000" sy="100000">
              <a:srgbClr val="000000">
                <a:alpha val="50000"/>
              </a:srgbClr>
            </a:outerShdw>
          </a:effectLst>
        </a:effectStyle>
        <a:effectStyle>
          <a:effectLst>
            <a:outerShdw algn="b" blurRad="50800" dir="5400000" dist="25400" kx="0" ky="0" rotWithShape="0" sx="100000" sy="100000">
              <a:srgbClr val="000000">
                <a:alpha val="50000"/>
              </a:srgbClr>
            </a:outerShdw>
          </a:effectLst>
        </a:effectStyle>
        <a:effectStyle>
          <a:effectLst>
            <a:outerShdw algn="b" blurRad="50800" dir="5400000" dist="25400" kx="0" ky="0" rotWithShape="0" sx="100000" sy="1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>
        <a:solidFill>
          <a:srgbClr val="FFFFFF"/>
        </a:solidFill>
        <a:ln cap="flat" w="25400">
          <a:solidFill>
            <a:schemeClr val="accent1"/>
          </a:solidFill>
          <a:prstDash val="solid"/>
          <a:round/>
        </a:ln>
        <a:effectLst>
          <a:outerShdw algn="b" blurRad="50800" dir="5400000" dist="25400" kx="0" ky="0" rotWithShape="0" sx="100000" sy="100000">
            <a:srgbClr val="000000">
              <a:alpha val="50000"/>
            </a:srgbClr>
          </a:outerShdw>
        </a:effectLst>
        <a:sp3d/>
      </a:spPr>
      <a:bodyPr anchor="ctr" bIns="71434" horzOverflow="overflow" lIns="71434" numCol="1" rIns="71434" rot="0" rtlCol="0" spcCol="38100" spcFirstLastPara="1" tIns="71434" upright="0" vert="horz" vertOverflow="overflow" wrap="square">
        <a:spAutoFit/>
      </a:bodyPr>
      <a:lstStyle>
        <a:defPPr algn="ctr" defTabSz="821529" hangingPunct="0" indent="0" latinLnBrk="0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5000" u="none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cap="flat" w="25400">
          <a:solidFill>
            <a:schemeClr val="accent1"/>
          </a:solidFill>
          <a:prstDash val="solid"/>
          <a:round/>
        </a:ln>
        <a:effectLst>
          <a:outerShdw algn="b" blurRad="50800" dir="5400000" dist="25400" kx="0" ky="0" rotWithShape="0" sx="100000" sy="100000">
            <a:srgbClr val="000000">
              <a:alpha val="50000"/>
            </a:srgbClr>
          </a:outerShdw>
        </a:effectLst>
        <a:sp3d/>
      </a:spPr>
      <a:bodyPr anchor="t" bIns="45719" horzOverflow="overflow" lIns="91439" numCol="1" rIns="91439" rot="0" rtlCol="0" spcCol="38100" spcFirstLastPara="1" tIns="45719" upright="0" vert="horz" vertOverflow="overflow" wrap="square">
        <a:noAutofit/>
      </a:bodyPr>
      <a:lstStyle>
        <a:def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defPPr>
        <a:lvl1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cap="flat" w="12700">
          <a:noFill/>
          <a:miter lim="400000"/>
        </a:ln>
        <a:effectLst/>
        <a:sp3d/>
      </a:spPr>
      <a:bodyPr anchor="ctr" bIns="71434" horzOverflow="overflow" lIns="71434" numCol="1" rIns="71434" rot="0" rtlCol="0" spcCol="38100" spcFirstLastPara="1" tIns="71434" upright="0" vert="horz" vertOverflow="overflow" wrap="square">
        <a:spAutoFit/>
      </a:bodyPr>
      <a:lstStyle>
        <a:defPPr algn="ctr" defTabSz="821529" hangingPunct="0" indent="0" latinLnBrk="0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5000" u="none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4999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algn="b" blurRad="50800" dir="5400000" dist="25400" kx="0" ky="0" rotWithShape="0" sx="100000" sy="100000">
              <a:srgbClr val="000000">
                <a:alpha val="50000"/>
              </a:srgbClr>
            </a:outerShdw>
          </a:effectLst>
        </a:effectStyle>
        <a:effectStyle>
          <a:effectLst>
            <a:outerShdw algn="b" blurRad="50800" dir="5400000" dist="25400" kx="0" ky="0" rotWithShape="0" sx="100000" sy="100000">
              <a:srgbClr val="000000">
                <a:alpha val="50000"/>
              </a:srgbClr>
            </a:outerShdw>
          </a:effectLst>
        </a:effectStyle>
        <a:effectStyle>
          <a:effectLst>
            <a:outerShdw algn="b" blurRad="50800" dir="5400000" dist="25400" kx="0" ky="0" rotWithShape="0" sx="100000" sy="1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>
        <a:solidFill>
          <a:srgbClr val="FFFFFF"/>
        </a:solidFill>
        <a:ln cap="flat" w="25400">
          <a:solidFill>
            <a:schemeClr val="accent1"/>
          </a:solidFill>
          <a:prstDash val="solid"/>
          <a:round/>
        </a:ln>
        <a:effectLst>
          <a:outerShdw algn="b" blurRad="50800" dir="5400000" dist="25400" kx="0" ky="0" rotWithShape="0" sx="100000" sy="100000">
            <a:srgbClr val="000000">
              <a:alpha val="50000"/>
            </a:srgbClr>
          </a:outerShdw>
        </a:effectLst>
        <a:sp3d/>
      </a:spPr>
      <a:bodyPr anchor="ctr" bIns="71434" horzOverflow="overflow" lIns="71434" numCol="1" rIns="71434" rot="0" rtlCol="0" spcCol="38100" spcFirstLastPara="1" tIns="71434" upright="0" vert="horz" vertOverflow="overflow" wrap="square">
        <a:spAutoFit/>
      </a:bodyPr>
      <a:lstStyle>
        <a:defPPr algn="ctr" defTabSz="821529" hangingPunct="0" indent="0" latinLnBrk="0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5000" u="none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cap="flat" w="25400">
          <a:solidFill>
            <a:schemeClr val="accent1"/>
          </a:solidFill>
          <a:prstDash val="solid"/>
          <a:round/>
        </a:ln>
        <a:effectLst>
          <a:outerShdw algn="b" blurRad="50800" dir="5400000" dist="25400" kx="0" ky="0" rotWithShape="0" sx="100000" sy="100000">
            <a:srgbClr val="000000">
              <a:alpha val="50000"/>
            </a:srgbClr>
          </a:outerShdw>
        </a:effectLst>
        <a:sp3d/>
      </a:spPr>
      <a:bodyPr anchor="t" bIns="45719" horzOverflow="overflow" lIns="91439" numCol="1" rIns="91439" rot="0" rtlCol="0" spcCol="38100" spcFirstLastPara="1" tIns="45719" upright="0" vert="horz" vertOverflow="overflow" wrap="square">
        <a:noAutofit/>
      </a:bodyPr>
      <a:lstStyle>
        <a:def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defPPr>
        <a:lvl1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cap="flat" w="12700">
          <a:noFill/>
          <a:miter lim="400000"/>
        </a:ln>
        <a:effectLst/>
        <a:sp3d/>
      </a:spPr>
      <a:bodyPr anchor="ctr" bIns="71434" horzOverflow="overflow" lIns="71434" numCol="1" rIns="71434" rot="0" rtlCol="0" spcCol="38100" spcFirstLastPara="1" tIns="71434" upright="0" vert="horz" vertOverflow="overflow" wrap="square">
        <a:spAutoFit/>
      </a:bodyPr>
      <a:lstStyle>
        <a:defPPr algn="ctr" defTabSz="821529" hangingPunct="0" indent="0" latinLnBrk="0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5000" u="none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