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28176" y="4780428"/>
            <a:ext cx="258624" cy="24830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uble-click to edit"/>
          <p:cNvSpPr txBox="1"/>
          <p:nvPr>
            <p:ph type="body" idx="4294967295"/>
          </p:nvPr>
        </p:nvSpPr>
        <p:spPr>
          <a:xfrm>
            <a:off x="152400" y="666750"/>
            <a:ext cx="8915400" cy="3927475"/>
          </a:xfrm>
          <a:prstGeom prst="rect">
            <a:avLst/>
          </a:prstGeom>
          <a:solidFill>
            <a:srgbClr val="000000">
              <a:alpha val="63136"/>
            </a:srgbClr>
          </a:solidFill>
        </p:spPr>
        <p:txBody>
          <a:bodyPr>
            <a:normAutofit fontScale="100000" lnSpcReduction="0"/>
          </a:bodyPr>
          <a:lstStyle/>
          <a:p>
            <a:pPr>
              <a:buChar char="•"/>
              <a:defRPr>
                <a:solidFill>
                  <a:srgbClr val="FDEADA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ouble-click to edit"/>
          <p:cNvSpPr txBox="1"/>
          <p:nvPr>
            <p:ph type="title" idx="4294967295"/>
          </p:nvPr>
        </p:nvSpPr>
        <p:spPr>
          <a:xfrm>
            <a:off x="2743200" y="206375"/>
            <a:ext cx="5943600" cy="85725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24" name="Double-click to edit"/>
          <p:cNvSpPr txBox="1"/>
          <p:nvPr>
            <p:ph type="body" idx="4294967295"/>
          </p:nvPr>
        </p:nvSpPr>
        <p:spPr>
          <a:xfrm>
            <a:off x="457200" y="1504950"/>
            <a:ext cx="8229600" cy="30892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•"/>
              <a:defRPr>
                <a:solidFill>
                  <a:srgbClr val="FDEADA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ouble-click to edit"/>
          <p:cNvSpPr txBox="1"/>
          <p:nvPr>
            <p:ph type="title" idx="4294967295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solidFill>
            <a:srgbClr val="000000">
              <a:alpha val="63136"/>
            </a:srgbClr>
          </a:solidFill>
        </p:spPr>
        <p:txBody>
          <a:bodyPr>
            <a:normAutofit fontScale="100000" lnSpcReduction="0"/>
          </a:bodyPr>
          <a:lstStyle/>
          <a:p>
            <a:pPr>
              <a:defRPr>
                <a:solidFill>
                  <a:srgbClr val="FDEADA"/>
                </a:solidFill>
              </a:defRPr>
            </a:pPr>
          </a:p>
        </p:txBody>
      </p:sp>
      <p:sp>
        <p:nvSpPr>
          <p:cNvPr id="27" name="Double-click to edit"/>
          <p:cNvSpPr txBox="1"/>
          <p:nvPr>
            <p:ph type="body" idx="4294967295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•"/>
              <a:defRPr>
                <a:solidFill>
                  <a:srgbClr val="FDEADA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ouble-click to edit"/>
          <p:cNvSpPr txBox="1"/>
          <p:nvPr>
            <p:ph type="title" idx="4294967295"/>
          </p:nvPr>
        </p:nvSpPr>
        <p:spPr>
          <a:xfrm>
            <a:off x="1981200" y="206375"/>
            <a:ext cx="6705600" cy="85725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>
                <a:solidFill>
                  <a:srgbClr val="FDEADA"/>
                </a:solidFill>
              </a:defRPr>
            </a:pPr>
          </a:p>
        </p:txBody>
      </p:sp>
      <p:sp>
        <p:nvSpPr>
          <p:cNvPr id="30" name="Double-click to edit"/>
          <p:cNvSpPr txBox="1"/>
          <p:nvPr>
            <p:ph type="body" idx="4294967295"/>
          </p:nvPr>
        </p:nvSpPr>
        <p:spPr>
          <a:xfrm>
            <a:off x="1981200" y="1200150"/>
            <a:ext cx="6705600" cy="3394075"/>
          </a:xfrm>
          <a:prstGeom prst="rect">
            <a:avLst/>
          </a:prstGeom>
          <a:solidFill>
            <a:srgbClr val="000000">
              <a:alpha val="59999"/>
            </a:srgbClr>
          </a:solidFill>
        </p:spPr>
        <p:txBody>
          <a:bodyPr>
            <a:normAutofit fontScale="100000" lnSpcReduction="0"/>
          </a:bodyPr>
          <a:lstStyle/>
          <a:p>
            <a:pPr>
              <a:buChar char="•"/>
              <a:defRPr>
                <a:solidFill>
                  <a:srgbClr val="FDEADA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ouble-click to edit"/>
          <p:cNvSpPr txBox="1"/>
          <p:nvPr>
            <p:ph type="title" idx="4294967295"/>
          </p:nvPr>
        </p:nvSpPr>
        <p:spPr>
          <a:xfrm>
            <a:off x="2667000" y="206375"/>
            <a:ext cx="6019800" cy="85725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33" name="Double-click to edit"/>
          <p:cNvSpPr txBox="1"/>
          <p:nvPr>
            <p:ph type="body" idx="4294967295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•"/>
              <a:defRPr>
                <a:solidFill>
                  <a:srgbClr val="FDEADA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