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58" r:id="rId3"/>
    <p:sldId id="260" r:id="rId4"/>
    <p:sldId id="261"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64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292202552"/>
      </p:ext>
    </p:extLst>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09600" y="92075"/>
            <a:ext cx="10972800" cy="15081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Title Text</a:t>
            </a:r>
          </a:p>
        </p:txBody>
      </p:sp>
      <p:sp>
        <p:nvSpPr>
          <p:cNvPr id="3"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238397" y="6370165"/>
            <a:ext cx="344003" cy="338554"/>
          </a:xfrm>
          <a:prstGeom prst="rect">
            <a:avLst/>
          </a:prstGeom>
          <a:ln w="12700">
            <a:miter lim="400000"/>
          </a:ln>
        </p:spPr>
        <p:txBody>
          <a:bodyPr wrap="none" lIns="45719" rIns="45719" anchor="ctr">
            <a:spAutoFit/>
          </a:bodyPr>
          <a:lstStyle>
            <a:lvl1pPr algn="r">
              <a:defRPr sz="1600">
                <a:solidFill>
                  <a:srgbClr val="898989"/>
                </a:solidFill>
              </a:defRPr>
            </a:lvl1pPr>
          </a:lstStyle>
          <a:p>
            <a:fld id="{86CB4B4D-7CA3-9044-876B-883B54F8677D}" type="slidenum">
              <a:t>‹#›</a:t>
            </a:fld>
            <a:endParaRPr/>
          </a:p>
        </p:txBody>
      </p:sp>
    </p:spTree>
    <p:extLst>
      <p:ext uri="{BB962C8B-B14F-4D97-AF65-F5344CB8AC3E}">
        <p14:creationId xmlns:p14="http://schemas.microsoft.com/office/powerpoint/2010/main" val="1243099278"/>
      </p:ext>
    </p:extLst>
  </p:cSld>
  <p:clrMap bg1="lt1" tx1="dk1" bg2="lt2" tx2="dk2" accent1="accent1" accent2="accent2" accent3="accent3" accent4="accent4" accent5="accent5" accent6="accent6" hlink="hlink" folHlink="folHlink"/>
  <p:sldLayoutIdLst>
    <p:sldLayoutId id="2147483662" r:id="rId1"/>
  </p:sldLayoutIdLst>
  <p:transition spd="med"/>
  <p:txStyles>
    <p:titleStyle>
      <a:lvl1pPr marL="0" marR="0" indent="0" algn="ctr" defTabSz="1219170" rtl="0" latinLnBrk="0">
        <a:lnSpc>
          <a:spcPct val="100000"/>
        </a:lnSpc>
        <a:spcBef>
          <a:spcPts val="0"/>
        </a:spcBef>
        <a:spcAft>
          <a:spcPts val="0"/>
        </a:spcAft>
        <a:buClrTx/>
        <a:buSzTx/>
        <a:buFontTx/>
        <a:buNone/>
        <a:tabLst/>
        <a:defRPr sz="5867" b="0" i="0" u="none" strike="noStrike" cap="none" spc="0" baseline="0">
          <a:solidFill>
            <a:srgbClr val="000000"/>
          </a:solidFill>
          <a:uFillTx/>
          <a:latin typeface="Calibri"/>
          <a:ea typeface="Calibri"/>
          <a:cs typeface="Calibri"/>
          <a:sym typeface="Calibri"/>
        </a:defRPr>
      </a:lvl1pPr>
      <a:lvl2pPr marL="0" marR="0" indent="0" algn="ctr" defTabSz="1219170" rtl="0" latinLnBrk="0">
        <a:lnSpc>
          <a:spcPct val="100000"/>
        </a:lnSpc>
        <a:spcBef>
          <a:spcPts val="0"/>
        </a:spcBef>
        <a:spcAft>
          <a:spcPts val="0"/>
        </a:spcAft>
        <a:buClrTx/>
        <a:buSzTx/>
        <a:buFontTx/>
        <a:buNone/>
        <a:tabLst/>
        <a:defRPr sz="5867" b="0" i="0" u="none" strike="noStrike" cap="none" spc="0" baseline="0">
          <a:solidFill>
            <a:srgbClr val="000000"/>
          </a:solidFill>
          <a:uFillTx/>
          <a:latin typeface="Calibri"/>
          <a:ea typeface="Calibri"/>
          <a:cs typeface="Calibri"/>
          <a:sym typeface="Calibri"/>
        </a:defRPr>
      </a:lvl2pPr>
      <a:lvl3pPr marL="0" marR="0" indent="0" algn="ctr" defTabSz="1219170" rtl="0" latinLnBrk="0">
        <a:lnSpc>
          <a:spcPct val="100000"/>
        </a:lnSpc>
        <a:spcBef>
          <a:spcPts val="0"/>
        </a:spcBef>
        <a:spcAft>
          <a:spcPts val="0"/>
        </a:spcAft>
        <a:buClrTx/>
        <a:buSzTx/>
        <a:buFontTx/>
        <a:buNone/>
        <a:tabLst/>
        <a:defRPr sz="5867" b="0" i="0" u="none" strike="noStrike" cap="none" spc="0" baseline="0">
          <a:solidFill>
            <a:srgbClr val="000000"/>
          </a:solidFill>
          <a:uFillTx/>
          <a:latin typeface="Calibri"/>
          <a:ea typeface="Calibri"/>
          <a:cs typeface="Calibri"/>
          <a:sym typeface="Calibri"/>
        </a:defRPr>
      </a:lvl3pPr>
      <a:lvl4pPr marL="0" marR="0" indent="0" algn="ctr" defTabSz="1219170" rtl="0" latinLnBrk="0">
        <a:lnSpc>
          <a:spcPct val="100000"/>
        </a:lnSpc>
        <a:spcBef>
          <a:spcPts val="0"/>
        </a:spcBef>
        <a:spcAft>
          <a:spcPts val="0"/>
        </a:spcAft>
        <a:buClrTx/>
        <a:buSzTx/>
        <a:buFontTx/>
        <a:buNone/>
        <a:tabLst/>
        <a:defRPr sz="5867" b="0" i="0" u="none" strike="noStrike" cap="none" spc="0" baseline="0">
          <a:solidFill>
            <a:srgbClr val="000000"/>
          </a:solidFill>
          <a:uFillTx/>
          <a:latin typeface="Calibri"/>
          <a:ea typeface="Calibri"/>
          <a:cs typeface="Calibri"/>
          <a:sym typeface="Calibri"/>
        </a:defRPr>
      </a:lvl4pPr>
      <a:lvl5pPr marL="0" marR="0" indent="0" algn="ctr" defTabSz="1219170" rtl="0" latinLnBrk="0">
        <a:lnSpc>
          <a:spcPct val="100000"/>
        </a:lnSpc>
        <a:spcBef>
          <a:spcPts val="0"/>
        </a:spcBef>
        <a:spcAft>
          <a:spcPts val="0"/>
        </a:spcAft>
        <a:buClrTx/>
        <a:buSzTx/>
        <a:buFontTx/>
        <a:buNone/>
        <a:tabLst/>
        <a:defRPr sz="5867" b="0" i="0" u="none" strike="noStrike" cap="none" spc="0" baseline="0">
          <a:solidFill>
            <a:srgbClr val="000000"/>
          </a:solidFill>
          <a:uFillTx/>
          <a:latin typeface="Calibri"/>
          <a:ea typeface="Calibri"/>
          <a:cs typeface="Calibri"/>
          <a:sym typeface="Calibri"/>
        </a:defRPr>
      </a:lvl5pPr>
      <a:lvl6pPr marL="0" marR="0" indent="609585" algn="ctr" defTabSz="1219170" rtl="0" latinLnBrk="0">
        <a:lnSpc>
          <a:spcPct val="100000"/>
        </a:lnSpc>
        <a:spcBef>
          <a:spcPts val="0"/>
        </a:spcBef>
        <a:spcAft>
          <a:spcPts val="0"/>
        </a:spcAft>
        <a:buClrTx/>
        <a:buSzTx/>
        <a:buFontTx/>
        <a:buNone/>
        <a:tabLst/>
        <a:defRPr sz="5867" b="0" i="0" u="none" strike="noStrike" cap="none" spc="0" baseline="0">
          <a:solidFill>
            <a:srgbClr val="000000"/>
          </a:solidFill>
          <a:uFillTx/>
          <a:latin typeface="Calibri"/>
          <a:ea typeface="Calibri"/>
          <a:cs typeface="Calibri"/>
          <a:sym typeface="Calibri"/>
        </a:defRPr>
      </a:lvl6pPr>
      <a:lvl7pPr marL="0" marR="0" indent="1219170" algn="ctr" defTabSz="1219170" rtl="0" latinLnBrk="0">
        <a:lnSpc>
          <a:spcPct val="100000"/>
        </a:lnSpc>
        <a:spcBef>
          <a:spcPts val="0"/>
        </a:spcBef>
        <a:spcAft>
          <a:spcPts val="0"/>
        </a:spcAft>
        <a:buClrTx/>
        <a:buSzTx/>
        <a:buFontTx/>
        <a:buNone/>
        <a:tabLst/>
        <a:defRPr sz="5867" b="0" i="0" u="none" strike="noStrike" cap="none" spc="0" baseline="0">
          <a:solidFill>
            <a:srgbClr val="000000"/>
          </a:solidFill>
          <a:uFillTx/>
          <a:latin typeface="Calibri"/>
          <a:ea typeface="Calibri"/>
          <a:cs typeface="Calibri"/>
          <a:sym typeface="Calibri"/>
        </a:defRPr>
      </a:lvl7pPr>
      <a:lvl8pPr marL="0" marR="0" indent="1828754" algn="ctr" defTabSz="1219170" rtl="0" latinLnBrk="0">
        <a:lnSpc>
          <a:spcPct val="100000"/>
        </a:lnSpc>
        <a:spcBef>
          <a:spcPts val="0"/>
        </a:spcBef>
        <a:spcAft>
          <a:spcPts val="0"/>
        </a:spcAft>
        <a:buClrTx/>
        <a:buSzTx/>
        <a:buFontTx/>
        <a:buNone/>
        <a:tabLst/>
        <a:defRPr sz="5867" b="0" i="0" u="none" strike="noStrike" cap="none" spc="0" baseline="0">
          <a:solidFill>
            <a:srgbClr val="000000"/>
          </a:solidFill>
          <a:uFillTx/>
          <a:latin typeface="Calibri"/>
          <a:ea typeface="Calibri"/>
          <a:cs typeface="Calibri"/>
          <a:sym typeface="Calibri"/>
        </a:defRPr>
      </a:lvl8pPr>
      <a:lvl9pPr marL="0" marR="0" indent="2438339" algn="ctr" defTabSz="1219170" rtl="0" latinLnBrk="0">
        <a:lnSpc>
          <a:spcPct val="100000"/>
        </a:lnSpc>
        <a:spcBef>
          <a:spcPts val="0"/>
        </a:spcBef>
        <a:spcAft>
          <a:spcPts val="0"/>
        </a:spcAft>
        <a:buClrTx/>
        <a:buSzTx/>
        <a:buFontTx/>
        <a:buNone/>
        <a:tabLst/>
        <a:defRPr sz="5867" b="0" i="0" u="none" strike="noStrike" cap="none" spc="0" baseline="0">
          <a:solidFill>
            <a:srgbClr val="000000"/>
          </a:solidFill>
          <a:uFillTx/>
          <a:latin typeface="Calibri"/>
          <a:ea typeface="Calibri"/>
          <a:cs typeface="Calibri"/>
          <a:sym typeface="Calibri"/>
        </a:defRPr>
      </a:lvl9pPr>
    </p:titleStyle>
    <p:bodyStyle>
      <a:lvl1pPr marL="457189" marR="0" indent="-457189" algn="l" defTabSz="1219170" rtl="0" latinLnBrk="0">
        <a:lnSpc>
          <a:spcPct val="100000"/>
        </a:lnSpc>
        <a:spcBef>
          <a:spcPts val="933"/>
        </a:spcBef>
        <a:spcAft>
          <a:spcPts val="0"/>
        </a:spcAft>
        <a:buClrTx/>
        <a:buSzPct val="100000"/>
        <a:buFont typeface="Arial"/>
        <a:buChar char="»"/>
        <a:tabLst/>
        <a:defRPr sz="4267" b="0" i="0" u="none" strike="noStrike" cap="none" spc="0" baseline="0">
          <a:solidFill>
            <a:srgbClr val="000000"/>
          </a:solidFill>
          <a:uFillTx/>
          <a:latin typeface="Calibri"/>
          <a:ea typeface="Calibri"/>
          <a:cs typeface="Calibri"/>
          <a:sym typeface="Calibri"/>
        </a:defRPr>
      </a:lvl1pPr>
      <a:lvl2pPr marL="1045002" marR="0" indent="-435417" algn="l" defTabSz="1219170" rtl="0" latinLnBrk="0">
        <a:lnSpc>
          <a:spcPct val="100000"/>
        </a:lnSpc>
        <a:spcBef>
          <a:spcPts val="933"/>
        </a:spcBef>
        <a:spcAft>
          <a:spcPts val="0"/>
        </a:spcAft>
        <a:buClrTx/>
        <a:buSzPct val="100000"/>
        <a:buFont typeface="Arial"/>
        <a:buChar char="–"/>
        <a:tabLst/>
        <a:defRPr sz="4267" b="0" i="0" u="none" strike="noStrike" cap="none" spc="0" baseline="0">
          <a:solidFill>
            <a:srgbClr val="000000"/>
          </a:solidFill>
          <a:uFillTx/>
          <a:latin typeface="Calibri"/>
          <a:ea typeface="Calibri"/>
          <a:cs typeface="Calibri"/>
          <a:sym typeface="Calibri"/>
        </a:defRPr>
      </a:lvl2pPr>
      <a:lvl3pPr marL="1625559" marR="0" indent="-406390" algn="l" defTabSz="1219170" rtl="0" latinLnBrk="0">
        <a:lnSpc>
          <a:spcPct val="100000"/>
        </a:lnSpc>
        <a:spcBef>
          <a:spcPts val="933"/>
        </a:spcBef>
        <a:spcAft>
          <a:spcPts val="0"/>
        </a:spcAft>
        <a:buClrTx/>
        <a:buSzPct val="100000"/>
        <a:buFont typeface="Arial"/>
        <a:buChar char="•"/>
        <a:tabLst/>
        <a:defRPr sz="4267" b="0" i="0" u="none" strike="noStrike" cap="none" spc="0" baseline="0">
          <a:solidFill>
            <a:srgbClr val="000000"/>
          </a:solidFill>
          <a:uFillTx/>
          <a:latin typeface="Calibri"/>
          <a:ea typeface="Calibri"/>
          <a:cs typeface="Calibri"/>
          <a:sym typeface="Calibri"/>
        </a:defRPr>
      </a:lvl3pPr>
      <a:lvl4pPr marL="2316422" marR="0" indent="-487668" algn="l" defTabSz="1219170" rtl="0" latinLnBrk="0">
        <a:lnSpc>
          <a:spcPct val="100000"/>
        </a:lnSpc>
        <a:spcBef>
          <a:spcPts val="933"/>
        </a:spcBef>
        <a:spcAft>
          <a:spcPts val="0"/>
        </a:spcAft>
        <a:buClrTx/>
        <a:buSzPct val="100000"/>
        <a:buFont typeface="Arial"/>
        <a:buChar char="–"/>
        <a:tabLst/>
        <a:defRPr sz="4267" b="0" i="0" u="none" strike="noStrike" cap="none" spc="0" baseline="0">
          <a:solidFill>
            <a:srgbClr val="000000"/>
          </a:solidFill>
          <a:uFillTx/>
          <a:latin typeface="Calibri"/>
          <a:ea typeface="Calibri"/>
          <a:cs typeface="Calibri"/>
          <a:sym typeface="Calibri"/>
        </a:defRPr>
      </a:lvl4pPr>
      <a:lvl5pPr marL="2980192" marR="0" indent="-541853" algn="l" defTabSz="1219170" rtl="0" latinLnBrk="0">
        <a:lnSpc>
          <a:spcPct val="100000"/>
        </a:lnSpc>
        <a:spcBef>
          <a:spcPts val="933"/>
        </a:spcBef>
        <a:spcAft>
          <a:spcPts val="0"/>
        </a:spcAft>
        <a:buClrTx/>
        <a:buSzPct val="100000"/>
        <a:buFont typeface="Arial"/>
        <a:buChar char="»"/>
        <a:tabLst/>
        <a:defRPr sz="4267" b="0" i="0" u="none" strike="noStrike" cap="none" spc="0" baseline="0">
          <a:solidFill>
            <a:srgbClr val="000000"/>
          </a:solidFill>
          <a:uFillTx/>
          <a:latin typeface="Calibri"/>
          <a:ea typeface="Calibri"/>
          <a:cs typeface="Calibri"/>
          <a:sym typeface="Calibri"/>
        </a:defRPr>
      </a:lvl5pPr>
      <a:lvl6pPr marL="3589777" marR="0" indent="-541853" algn="l" defTabSz="1219170" rtl="0" latinLnBrk="0">
        <a:lnSpc>
          <a:spcPct val="100000"/>
        </a:lnSpc>
        <a:spcBef>
          <a:spcPts val="933"/>
        </a:spcBef>
        <a:spcAft>
          <a:spcPts val="0"/>
        </a:spcAft>
        <a:buClrTx/>
        <a:buSzPct val="100000"/>
        <a:buFont typeface="Arial"/>
        <a:buChar char=""/>
        <a:tabLst/>
        <a:defRPr sz="4267" b="0" i="0" u="none" strike="noStrike" cap="none" spc="0" baseline="0">
          <a:solidFill>
            <a:srgbClr val="000000"/>
          </a:solidFill>
          <a:uFillTx/>
          <a:latin typeface="Calibri"/>
          <a:ea typeface="Calibri"/>
          <a:cs typeface="Calibri"/>
          <a:sym typeface="Calibri"/>
        </a:defRPr>
      </a:lvl6pPr>
      <a:lvl7pPr marL="4199362" marR="0" indent="-541853" algn="l" defTabSz="1219170" rtl="0" latinLnBrk="0">
        <a:lnSpc>
          <a:spcPct val="100000"/>
        </a:lnSpc>
        <a:spcBef>
          <a:spcPts val="933"/>
        </a:spcBef>
        <a:spcAft>
          <a:spcPts val="0"/>
        </a:spcAft>
        <a:buClrTx/>
        <a:buSzPct val="100000"/>
        <a:buFont typeface="Arial"/>
        <a:buChar char=""/>
        <a:tabLst/>
        <a:defRPr sz="4267" b="0" i="0" u="none" strike="noStrike" cap="none" spc="0" baseline="0">
          <a:solidFill>
            <a:srgbClr val="000000"/>
          </a:solidFill>
          <a:uFillTx/>
          <a:latin typeface="Calibri"/>
          <a:ea typeface="Calibri"/>
          <a:cs typeface="Calibri"/>
          <a:sym typeface="Calibri"/>
        </a:defRPr>
      </a:lvl7pPr>
      <a:lvl8pPr marL="4808946" marR="0" indent="-541853" algn="l" defTabSz="1219170" rtl="0" latinLnBrk="0">
        <a:lnSpc>
          <a:spcPct val="100000"/>
        </a:lnSpc>
        <a:spcBef>
          <a:spcPts val="933"/>
        </a:spcBef>
        <a:spcAft>
          <a:spcPts val="0"/>
        </a:spcAft>
        <a:buClrTx/>
        <a:buSzPct val="100000"/>
        <a:buFont typeface="Arial"/>
        <a:buChar char=""/>
        <a:tabLst/>
        <a:defRPr sz="4267" b="0" i="0" u="none" strike="noStrike" cap="none" spc="0" baseline="0">
          <a:solidFill>
            <a:srgbClr val="000000"/>
          </a:solidFill>
          <a:uFillTx/>
          <a:latin typeface="Calibri"/>
          <a:ea typeface="Calibri"/>
          <a:cs typeface="Calibri"/>
          <a:sym typeface="Calibri"/>
        </a:defRPr>
      </a:lvl8pPr>
      <a:lvl9pPr marL="5418531" marR="0" indent="-541853" algn="l" defTabSz="1219170" rtl="0" latinLnBrk="0">
        <a:lnSpc>
          <a:spcPct val="100000"/>
        </a:lnSpc>
        <a:spcBef>
          <a:spcPts val="933"/>
        </a:spcBef>
        <a:spcAft>
          <a:spcPts val="0"/>
        </a:spcAft>
        <a:buClrTx/>
        <a:buSzPct val="100000"/>
        <a:buFont typeface="Arial"/>
        <a:buChar char=""/>
        <a:tabLst/>
        <a:defRPr sz="4267" b="0" i="0" u="none" strike="noStrike" cap="none" spc="0" baseline="0">
          <a:solidFill>
            <a:srgbClr val="000000"/>
          </a:solidFill>
          <a:uFillTx/>
          <a:latin typeface="Calibri"/>
          <a:ea typeface="Calibri"/>
          <a:cs typeface="Calibri"/>
          <a:sym typeface="Calibri"/>
        </a:defRPr>
      </a:lvl9pPr>
    </p:bodyStyle>
    <p:otherStyle>
      <a:lvl1pPr marL="0" marR="0" indent="0" algn="r" defTabSz="121917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609585" algn="r" defTabSz="121917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1219170" algn="r" defTabSz="121917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1828754" algn="r" defTabSz="121917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2438339" algn="r" defTabSz="121917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0" algn="r" defTabSz="121917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0" algn="r" defTabSz="121917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0" algn="r" defTabSz="121917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0" algn="r" defTabSz="121917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7" name="Double-click to edit"/>
          <p:cNvSpPr txBox="1">
            <a:spLocks noGrp="1"/>
          </p:cNvSpPr>
          <p:nvPr>
            <p:ph type="body" idx="4294967295"/>
          </p:nvPr>
        </p:nvSpPr>
        <p:spPr>
          <a:xfrm>
            <a:off x="609600" y="1600201"/>
            <a:ext cx="10972800" cy="4525433"/>
          </a:xfrm>
          <a:prstGeom prst="rect">
            <a:avLst/>
          </a:prstGeom>
        </p:spPr>
        <p:txBody>
          <a:bodyPr>
            <a:normAutofit/>
          </a:bodyPr>
          <a:lstStyle/>
          <a:p>
            <a:pPr marL="0" indent="0" algn="ctr">
              <a:buNone/>
              <a:defRPr>
                <a:solidFill>
                  <a:srgbClr val="FDEADA"/>
                </a:solidFill>
              </a:defRPr>
            </a:pPr>
            <a:r>
              <a:rPr lang="en-US" sz="15000" i="1" dirty="0" smtClean="0">
                <a:solidFill>
                  <a:srgbClr val="FF9900"/>
                </a:solidFill>
              </a:rPr>
              <a:t>Communion</a:t>
            </a:r>
            <a:endParaRPr sz="15000" i="1" dirty="0">
              <a:solidFill>
                <a:srgbClr val="FF9900"/>
              </a:solidFill>
            </a:endParaRPr>
          </a:p>
        </p:txBody>
      </p:sp>
    </p:spTree>
    <p:extLst>
      <p:ext uri="{BB962C8B-B14F-4D97-AF65-F5344CB8AC3E}">
        <p14:creationId xmlns:p14="http://schemas.microsoft.com/office/powerpoint/2010/main" val="160218799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6" name="Double-click to edit"/>
          <p:cNvSpPr txBox="1">
            <a:spLocks noGrp="1"/>
          </p:cNvSpPr>
          <p:nvPr>
            <p:ph type="title" idx="4294967295"/>
          </p:nvPr>
        </p:nvSpPr>
        <p:spPr>
          <a:xfrm>
            <a:off x="609600" y="275167"/>
            <a:ext cx="10972800" cy="1143000"/>
          </a:xfrm>
          <a:prstGeom prst="rect">
            <a:avLst/>
          </a:prstGeom>
          <a:noFill/>
        </p:spPr>
        <p:txBody>
          <a:bodyPr>
            <a:normAutofit/>
          </a:bodyPr>
          <a:lstStyle/>
          <a:p>
            <a:pPr>
              <a:defRPr>
                <a:solidFill>
                  <a:srgbClr val="FDEADA"/>
                </a:solidFill>
              </a:defRPr>
            </a:pPr>
            <a:r>
              <a:rPr lang="en-US" sz="3600" dirty="0"/>
              <a:t>Responsive Liturgy for the Sacrament of Holy Communion</a:t>
            </a:r>
            <a:endParaRPr sz="3600" dirty="0"/>
          </a:p>
        </p:txBody>
      </p:sp>
      <p:sp>
        <p:nvSpPr>
          <p:cNvPr id="27" name="Double-click to edit"/>
          <p:cNvSpPr txBox="1">
            <a:spLocks noGrp="1"/>
          </p:cNvSpPr>
          <p:nvPr>
            <p:ph type="body" idx="4294967295"/>
          </p:nvPr>
        </p:nvSpPr>
        <p:spPr>
          <a:xfrm>
            <a:off x="667789" y="1418167"/>
            <a:ext cx="10972800" cy="4525433"/>
          </a:xfrm>
          <a:prstGeom prst="rect">
            <a:avLst/>
          </a:prstGeom>
        </p:spPr>
        <p:txBody>
          <a:bodyPr>
            <a:normAutofit lnSpcReduction="10000"/>
          </a:bodyPr>
          <a:lstStyle/>
          <a:p>
            <a:pPr marL="0" indent="0">
              <a:buNone/>
              <a:defRPr>
                <a:solidFill>
                  <a:srgbClr val="FDEADA"/>
                </a:solidFill>
              </a:defRPr>
            </a:pPr>
            <a:r>
              <a:rPr lang="en-US" sz="3600" b="1" dirty="0"/>
              <a:t>Pastor: </a:t>
            </a:r>
            <a:r>
              <a:rPr lang="en-US" sz="3600" dirty="0"/>
              <a:t>Let us gather around the table with the offering of bread and drink upon it and the promise of the Living Christ among us. This is the welcome table of God where all who seek to be at peace with their neighbor and all who seek the mercy of </a:t>
            </a:r>
            <a:r>
              <a:rPr lang="en-US" sz="3600" dirty="0" smtClean="0"/>
              <a:t>God in </a:t>
            </a:r>
            <a:r>
              <a:rPr lang="en-US" sz="3600" dirty="0"/>
              <a:t>Christ are embraced. Come, for we are invited into this holy mystery. Come.</a:t>
            </a:r>
          </a:p>
          <a:p>
            <a:pPr>
              <a:buChar char="•"/>
              <a:defRPr>
                <a:solidFill>
                  <a:srgbClr val="FDEADA"/>
                </a:solidFill>
              </a:defRPr>
            </a:pPr>
            <a:endParaRPr lang="en-US" sz="3600" dirty="0"/>
          </a:p>
          <a:p>
            <a:pPr marL="0" indent="0">
              <a:buNone/>
              <a:defRPr>
                <a:solidFill>
                  <a:srgbClr val="FDEADA"/>
                </a:solidFill>
              </a:defRPr>
            </a:pPr>
            <a:r>
              <a:rPr lang="en-US" sz="3600" b="1" dirty="0"/>
              <a:t>People: We are ready!</a:t>
            </a:r>
          </a:p>
          <a:p>
            <a:pPr>
              <a:buChar char="•"/>
              <a:defRPr>
                <a:solidFill>
                  <a:srgbClr val="FDEADA"/>
                </a:solidFill>
              </a:defRPr>
            </a:pPr>
            <a:endParaRPr sz="3600" b="1" dirty="0"/>
          </a:p>
        </p:txBody>
      </p:sp>
    </p:spTree>
    <p:extLst>
      <p:ext uri="{BB962C8B-B14F-4D97-AF65-F5344CB8AC3E}">
        <p14:creationId xmlns:p14="http://schemas.microsoft.com/office/powerpoint/2010/main" val="2334182978"/>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6" name="Double-click to edit"/>
          <p:cNvSpPr txBox="1">
            <a:spLocks noGrp="1"/>
          </p:cNvSpPr>
          <p:nvPr>
            <p:ph type="title" idx="4294967295"/>
          </p:nvPr>
        </p:nvSpPr>
        <p:spPr>
          <a:xfrm>
            <a:off x="609600" y="275167"/>
            <a:ext cx="10972800" cy="1143000"/>
          </a:xfrm>
          <a:prstGeom prst="rect">
            <a:avLst/>
          </a:prstGeom>
          <a:noFill/>
        </p:spPr>
        <p:txBody>
          <a:bodyPr>
            <a:normAutofit/>
          </a:bodyPr>
          <a:lstStyle/>
          <a:p>
            <a:pPr>
              <a:defRPr>
                <a:solidFill>
                  <a:srgbClr val="FDEADA"/>
                </a:solidFill>
              </a:defRPr>
            </a:pPr>
            <a:r>
              <a:rPr lang="en-US" sz="3600" dirty="0"/>
              <a:t>Responsive Liturgy for the Sacrament of Holy Communion</a:t>
            </a:r>
            <a:endParaRPr sz="3600" dirty="0"/>
          </a:p>
        </p:txBody>
      </p:sp>
      <p:sp>
        <p:nvSpPr>
          <p:cNvPr id="27" name="Double-click to edit"/>
          <p:cNvSpPr txBox="1">
            <a:spLocks noGrp="1"/>
          </p:cNvSpPr>
          <p:nvPr>
            <p:ph type="body" idx="4294967295"/>
          </p:nvPr>
        </p:nvSpPr>
        <p:spPr>
          <a:xfrm>
            <a:off x="667789" y="1418167"/>
            <a:ext cx="10972800" cy="4525433"/>
          </a:xfrm>
          <a:prstGeom prst="rect">
            <a:avLst/>
          </a:prstGeom>
        </p:spPr>
        <p:txBody>
          <a:bodyPr>
            <a:normAutofit fontScale="85000" lnSpcReduction="20000"/>
          </a:bodyPr>
          <a:lstStyle/>
          <a:p>
            <a:pPr marL="0" indent="0">
              <a:buNone/>
              <a:defRPr>
                <a:solidFill>
                  <a:srgbClr val="FDEADA"/>
                </a:solidFill>
              </a:defRPr>
            </a:pPr>
            <a:r>
              <a:rPr lang="en-US" sz="3600" b="1" dirty="0"/>
              <a:t>Pastor: </a:t>
            </a:r>
            <a:r>
              <a:rPr lang="en-US" sz="3600" dirty="0"/>
              <a:t>We remember that on the night of betrayal and the desertion, and on the eve of death, Jesus gathered the disciples for the feast of the Passover. Jesus took the </a:t>
            </a:r>
            <a:r>
              <a:rPr lang="en-US" sz="3600" dirty="0" smtClean="0"/>
              <a:t>bread</a:t>
            </a:r>
            <a:r>
              <a:rPr lang="en-US" sz="3600" dirty="0"/>
              <a:t>, and after giving thanks to you, broke it, and gave it to the disciples, saying: “This is my body which is for you. Do this in remembrance of me.”  In the same way also the cup, after supper, saying: “This cup is the new covenant in my blood. Do this, as often as you drink it, in remembrance of me.”</a:t>
            </a:r>
          </a:p>
          <a:p>
            <a:pPr>
              <a:buChar char="•"/>
              <a:defRPr>
                <a:solidFill>
                  <a:srgbClr val="FDEADA"/>
                </a:solidFill>
              </a:defRPr>
            </a:pPr>
            <a:endParaRPr lang="en-US" sz="3600" b="1" dirty="0"/>
          </a:p>
          <a:p>
            <a:pPr marL="0" indent="0">
              <a:buNone/>
              <a:defRPr>
                <a:solidFill>
                  <a:srgbClr val="FDEADA"/>
                </a:solidFill>
              </a:defRPr>
            </a:pPr>
            <a:r>
              <a:rPr lang="en-US" sz="3600" b="1" dirty="0"/>
              <a:t>All: Christ’s death, O God, we proclaim. Christ’s resurrection we declare. Christ’s coming we await. Glory be to you, O God.</a:t>
            </a:r>
          </a:p>
          <a:p>
            <a:pPr>
              <a:buChar char="•"/>
              <a:defRPr>
                <a:solidFill>
                  <a:srgbClr val="FDEADA"/>
                </a:solidFill>
              </a:defRPr>
            </a:pPr>
            <a:endParaRPr sz="3600" dirty="0"/>
          </a:p>
        </p:txBody>
      </p:sp>
    </p:spTree>
    <p:extLst>
      <p:ext uri="{BB962C8B-B14F-4D97-AF65-F5344CB8AC3E}">
        <p14:creationId xmlns:p14="http://schemas.microsoft.com/office/powerpoint/2010/main" val="669405429"/>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6" name="Double-click to edit"/>
          <p:cNvSpPr txBox="1">
            <a:spLocks noGrp="1"/>
          </p:cNvSpPr>
          <p:nvPr>
            <p:ph type="title" idx="4294967295"/>
          </p:nvPr>
        </p:nvSpPr>
        <p:spPr>
          <a:xfrm>
            <a:off x="609600" y="275167"/>
            <a:ext cx="10972800" cy="1143000"/>
          </a:xfrm>
          <a:prstGeom prst="rect">
            <a:avLst/>
          </a:prstGeom>
          <a:noFill/>
        </p:spPr>
        <p:txBody>
          <a:bodyPr>
            <a:normAutofit/>
          </a:bodyPr>
          <a:lstStyle/>
          <a:p>
            <a:pPr>
              <a:defRPr>
                <a:solidFill>
                  <a:srgbClr val="FDEADA"/>
                </a:solidFill>
              </a:defRPr>
            </a:pPr>
            <a:r>
              <a:rPr lang="en-US" sz="3600" dirty="0"/>
              <a:t>Responsive Liturgy for the Sacrament of Holy Communion</a:t>
            </a:r>
            <a:endParaRPr sz="3600" dirty="0"/>
          </a:p>
        </p:txBody>
      </p:sp>
      <p:sp>
        <p:nvSpPr>
          <p:cNvPr id="27" name="Double-click to edit"/>
          <p:cNvSpPr txBox="1">
            <a:spLocks noGrp="1"/>
          </p:cNvSpPr>
          <p:nvPr>
            <p:ph type="body" idx="4294967295"/>
          </p:nvPr>
        </p:nvSpPr>
        <p:spPr>
          <a:xfrm>
            <a:off x="667789" y="1418167"/>
            <a:ext cx="10972800" cy="4525433"/>
          </a:xfrm>
          <a:prstGeom prst="rect">
            <a:avLst/>
          </a:prstGeom>
        </p:spPr>
        <p:txBody>
          <a:bodyPr>
            <a:normAutofit fontScale="62500" lnSpcReduction="20000"/>
          </a:bodyPr>
          <a:lstStyle/>
          <a:p>
            <a:pPr marL="0" indent="0">
              <a:buNone/>
              <a:defRPr>
                <a:solidFill>
                  <a:srgbClr val="FDEADA"/>
                </a:solidFill>
              </a:defRPr>
            </a:pPr>
            <a:r>
              <a:rPr lang="en-US" sz="3600" b="1" dirty="0"/>
              <a:t>Pastor: </a:t>
            </a:r>
            <a:r>
              <a:rPr lang="en-US" sz="3600" dirty="0"/>
              <a:t>Come, Holy Spirit. Come. Open our eyes to the mystery of </a:t>
            </a:r>
            <a:r>
              <a:rPr lang="en-US" sz="3600" dirty="0"/>
              <a:t>Christ’s presence in </a:t>
            </a:r>
            <a:r>
              <a:rPr lang="en-US" sz="3600" dirty="0"/>
              <a:t>these ordinary things in these our ordinary lives. May they be for us the very essence of the living Christ in our midst. Through the broken bread …..</a:t>
            </a:r>
          </a:p>
          <a:p>
            <a:pPr>
              <a:buChar char="•"/>
              <a:defRPr>
                <a:solidFill>
                  <a:srgbClr val="FDEADA"/>
                </a:solidFill>
              </a:defRPr>
            </a:pPr>
            <a:endParaRPr lang="en-US" sz="3600" dirty="0"/>
          </a:p>
          <a:p>
            <a:pPr marL="0" indent="0">
              <a:buNone/>
              <a:defRPr>
                <a:solidFill>
                  <a:srgbClr val="FDEADA"/>
                </a:solidFill>
              </a:defRPr>
            </a:pPr>
            <a:r>
              <a:rPr lang="en-US" sz="3600" b="1" dirty="0"/>
              <a:t>People: We participate in the Body of Christ.</a:t>
            </a:r>
          </a:p>
          <a:p>
            <a:pPr>
              <a:buChar char="•"/>
              <a:defRPr>
                <a:solidFill>
                  <a:srgbClr val="FDEADA"/>
                </a:solidFill>
              </a:defRPr>
            </a:pPr>
            <a:endParaRPr lang="en-US" sz="3600" b="1" dirty="0"/>
          </a:p>
          <a:p>
            <a:pPr marL="0" indent="0">
              <a:buNone/>
              <a:defRPr>
                <a:solidFill>
                  <a:srgbClr val="FDEADA"/>
                </a:solidFill>
              </a:defRPr>
            </a:pPr>
            <a:r>
              <a:rPr lang="en-US" sz="3600" b="1" dirty="0"/>
              <a:t>Pastor: </a:t>
            </a:r>
            <a:r>
              <a:rPr lang="en-US" sz="3600" dirty="0"/>
              <a:t>Through the cup of Blessing </a:t>
            </a:r>
            <a:r>
              <a:rPr lang="en-US" sz="3600" dirty="0" smtClean="0"/>
              <a:t>…..</a:t>
            </a:r>
          </a:p>
          <a:p>
            <a:pPr>
              <a:buChar char="•"/>
              <a:defRPr>
                <a:solidFill>
                  <a:srgbClr val="FDEADA"/>
                </a:solidFill>
              </a:defRPr>
            </a:pPr>
            <a:endParaRPr lang="en-US" sz="3600" dirty="0"/>
          </a:p>
          <a:p>
            <a:pPr marL="0" indent="0">
              <a:buNone/>
              <a:defRPr>
                <a:solidFill>
                  <a:srgbClr val="FDEADA"/>
                </a:solidFill>
              </a:defRPr>
            </a:pPr>
            <a:r>
              <a:rPr lang="en-US" sz="3600" b="1" dirty="0"/>
              <a:t>People: We participate in the new life Christ gives.</a:t>
            </a:r>
          </a:p>
          <a:p>
            <a:pPr>
              <a:buChar char="•"/>
              <a:defRPr>
                <a:solidFill>
                  <a:srgbClr val="FDEADA"/>
                </a:solidFill>
              </a:defRPr>
            </a:pPr>
            <a:endParaRPr lang="en-US" sz="3600" b="1" dirty="0"/>
          </a:p>
          <a:p>
            <a:pPr marL="0" indent="0">
              <a:buNone/>
              <a:defRPr>
                <a:solidFill>
                  <a:srgbClr val="FDEADA"/>
                </a:solidFill>
              </a:defRPr>
            </a:pPr>
            <a:r>
              <a:rPr lang="en-US" sz="3600" b="1" dirty="0"/>
              <a:t>Pastor: </a:t>
            </a:r>
            <a:r>
              <a:rPr lang="en-US" sz="3600" dirty="0"/>
              <a:t>These are the gifts of God for the people of God. Take them in remembrance that Christ died and was raised for you.</a:t>
            </a:r>
          </a:p>
          <a:p>
            <a:pPr>
              <a:buChar char="•"/>
              <a:defRPr>
                <a:solidFill>
                  <a:srgbClr val="FDEADA"/>
                </a:solidFill>
              </a:defRPr>
            </a:pPr>
            <a:endParaRPr sz="3600" b="1" dirty="0"/>
          </a:p>
        </p:txBody>
      </p:sp>
    </p:spTree>
    <p:extLst>
      <p:ext uri="{BB962C8B-B14F-4D97-AF65-F5344CB8AC3E}">
        <p14:creationId xmlns:p14="http://schemas.microsoft.com/office/powerpoint/2010/main" val="5559174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6" name="Double-click to edit"/>
          <p:cNvSpPr txBox="1">
            <a:spLocks noGrp="1"/>
          </p:cNvSpPr>
          <p:nvPr>
            <p:ph type="title" idx="4294967295"/>
          </p:nvPr>
        </p:nvSpPr>
        <p:spPr>
          <a:xfrm>
            <a:off x="609600" y="275167"/>
            <a:ext cx="10972800" cy="1143000"/>
          </a:xfrm>
          <a:prstGeom prst="rect">
            <a:avLst/>
          </a:prstGeom>
          <a:noFill/>
        </p:spPr>
        <p:txBody>
          <a:bodyPr>
            <a:normAutofit/>
          </a:bodyPr>
          <a:lstStyle/>
          <a:p>
            <a:pPr>
              <a:defRPr>
                <a:solidFill>
                  <a:srgbClr val="FDEADA"/>
                </a:solidFill>
              </a:defRPr>
            </a:pPr>
            <a:r>
              <a:rPr lang="en-US" sz="3600" dirty="0"/>
              <a:t>Responsive Liturgy for the Sacrament of Holy Communion</a:t>
            </a:r>
            <a:endParaRPr sz="3600" dirty="0"/>
          </a:p>
        </p:txBody>
      </p:sp>
      <p:sp>
        <p:nvSpPr>
          <p:cNvPr id="27" name="Double-click to edit"/>
          <p:cNvSpPr txBox="1">
            <a:spLocks noGrp="1"/>
          </p:cNvSpPr>
          <p:nvPr>
            <p:ph type="body" idx="4294967295"/>
          </p:nvPr>
        </p:nvSpPr>
        <p:spPr>
          <a:xfrm>
            <a:off x="667789" y="1418167"/>
            <a:ext cx="10972800" cy="4525433"/>
          </a:xfrm>
          <a:prstGeom prst="rect">
            <a:avLst/>
          </a:prstGeom>
        </p:spPr>
        <p:txBody>
          <a:bodyPr>
            <a:normAutofit fontScale="85000" lnSpcReduction="20000"/>
          </a:bodyPr>
          <a:lstStyle/>
          <a:p>
            <a:pPr marL="0" indent="0">
              <a:buNone/>
              <a:defRPr>
                <a:solidFill>
                  <a:srgbClr val="FDEADA"/>
                </a:solidFill>
              </a:defRPr>
            </a:pPr>
            <a:r>
              <a:rPr lang="en-US" sz="3600" i="1" dirty="0"/>
              <a:t>Distribution of the elements …</a:t>
            </a:r>
          </a:p>
          <a:p>
            <a:pPr marL="0" indent="0">
              <a:buNone/>
              <a:defRPr>
                <a:solidFill>
                  <a:srgbClr val="FDEADA"/>
                </a:solidFill>
              </a:defRPr>
            </a:pPr>
            <a:r>
              <a:rPr lang="en-US" sz="3600" i="1" dirty="0"/>
              <a:t>After all have received the bread …</a:t>
            </a:r>
          </a:p>
          <a:p>
            <a:pPr marL="0" indent="0">
              <a:buNone/>
              <a:defRPr>
                <a:solidFill>
                  <a:srgbClr val="FDEADA"/>
                </a:solidFill>
              </a:defRPr>
            </a:pPr>
            <a:r>
              <a:rPr lang="en-US" sz="3600" b="1" dirty="0"/>
              <a:t>Pastor: </a:t>
            </a:r>
            <a:r>
              <a:rPr lang="en-US" sz="3600" dirty="0"/>
              <a:t>Take and eat, this is the body of Christ, broken for you.</a:t>
            </a:r>
          </a:p>
          <a:p>
            <a:pPr marL="0" indent="0">
              <a:buNone/>
              <a:defRPr>
                <a:solidFill>
                  <a:srgbClr val="FDEADA"/>
                </a:solidFill>
              </a:defRPr>
            </a:pPr>
            <a:r>
              <a:rPr lang="en-US" sz="3600" b="1" dirty="0"/>
              <a:t>People: Amen!</a:t>
            </a:r>
          </a:p>
          <a:p>
            <a:pPr marL="0" indent="0">
              <a:buNone/>
              <a:defRPr>
                <a:solidFill>
                  <a:srgbClr val="FDEADA"/>
                </a:solidFill>
              </a:defRPr>
            </a:pPr>
            <a:endParaRPr lang="en-US" sz="3600" i="1" dirty="0"/>
          </a:p>
          <a:p>
            <a:pPr marL="0" indent="0">
              <a:buNone/>
              <a:defRPr>
                <a:solidFill>
                  <a:srgbClr val="FDEADA"/>
                </a:solidFill>
              </a:defRPr>
            </a:pPr>
            <a:r>
              <a:rPr lang="en-US" sz="3600" i="1" dirty="0"/>
              <a:t>After all have received the cup …</a:t>
            </a:r>
          </a:p>
          <a:p>
            <a:pPr marL="0" indent="0">
              <a:buNone/>
              <a:defRPr>
                <a:solidFill>
                  <a:srgbClr val="FDEADA"/>
                </a:solidFill>
              </a:defRPr>
            </a:pPr>
            <a:r>
              <a:rPr lang="en-US" sz="3600" b="1" dirty="0"/>
              <a:t>Pastor</a:t>
            </a:r>
            <a:r>
              <a:rPr lang="en-US" sz="3600" i="1" dirty="0"/>
              <a:t>: </a:t>
            </a:r>
            <a:r>
              <a:rPr lang="en-US" sz="3600" dirty="0"/>
              <a:t>Take and drink, this is the cup of the new covenant, poured out for you.</a:t>
            </a:r>
          </a:p>
          <a:p>
            <a:pPr marL="0" indent="0">
              <a:buNone/>
              <a:defRPr>
                <a:solidFill>
                  <a:srgbClr val="FDEADA"/>
                </a:solidFill>
              </a:defRPr>
            </a:pPr>
            <a:r>
              <a:rPr lang="en-US" sz="3600" b="1" dirty="0"/>
              <a:t>People: Amen!</a:t>
            </a:r>
          </a:p>
          <a:p>
            <a:pPr>
              <a:buChar char="•"/>
              <a:defRPr>
                <a:solidFill>
                  <a:srgbClr val="FDEADA"/>
                </a:solidFill>
              </a:defRPr>
            </a:pPr>
            <a:endParaRPr sz="3600" dirty="0"/>
          </a:p>
        </p:txBody>
      </p:sp>
    </p:spTree>
    <p:extLst>
      <p:ext uri="{BB962C8B-B14F-4D97-AF65-F5344CB8AC3E}">
        <p14:creationId xmlns:p14="http://schemas.microsoft.com/office/powerpoint/2010/main" val="272826716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6" name="Double-click to edit"/>
          <p:cNvSpPr txBox="1">
            <a:spLocks noGrp="1"/>
          </p:cNvSpPr>
          <p:nvPr>
            <p:ph type="title" idx="4294967295"/>
          </p:nvPr>
        </p:nvSpPr>
        <p:spPr>
          <a:xfrm>
            <a:off x="609600" y="275167"/>
            <a:ext cx="10972800" cy="1143000"/>
          </a:xfrm>
          <a:prstGeom prst="rect">
            <a:avLst/>
          </a:prstGeom>
          <a:noFill/>
        </p:spPr>
        <p:txBody>
          <a:bodyPr>
            <a:normAutofit/>
          </a:bodyPr>
          <a:lstStyle/>
          <a:p>
            <a:pPr>
              <a:defRPr>
                <a:solidFill>
                  <a:srgbClr val="FDEADA"/>
                </a:solidFill>
              </a:defRPr>
            </a:pPr>
            <a:r>
              <a:rPr lang="en-US" sz="3600" dirty="0"/>
              <a:t>Responsive Liturgy for the Sacrament of Holy Communion</a:t>
            </a:r>
            <a:endParaRPr sz="3600" dirty="0"/>
          </a:p>
        </p:txBody>
      </p:sp>
      <p:sp>
        <p:nvSpPr>
          <p:cNvPr id="27" name="Double-click to edit"/>
          <p:cNvSpPr txBox="1">
            <a:spLocks noGrp="1"/>
          </p:cNvSpPr>
          <p:nvPr>
            <p:ph type="body" idx="4294967295"/>
          </p:nvPr>
        </p:nvSpPr>
        <p:spPr>
          <a:xfrm>
            <a:off x="667789" y="1418167"/>
            <a:ext cx="10972800" cy="4525433"/>
          </a:xfrm>
          <a:prstGeom prst="rect">
            <a:avLst/>
          </a:prstGeom>
        </p:spPr>
        <p:txBody>
          <a:bodyPr>
            <a:normAutofit fontScale="92500" lnSpcReduction="20000"/>
          </a:bodyPr>
          <a:lstStyle/>
          <a:p>
            <a:pPr marL="0" indent="0">
              <a:buNone/>
              <a:defRPr>
                <a:solidFill>
                  <a:srgbClr val="FDEADA"/>
                </a:solidFill>
              </a:defRPr>
            </a:pPr>
            <a:r>
              <a:rPr lang="en-US" sz="3600" i="1" dirty="0"/>
              <a:t>Prayer of Thanksgiving</a:t>
            </a:r>
          </a:p>
          <a:p>
            <a:pPr marL="0" indent="0">
              <a:buNone/>
              <a:defRPr>
                <a:solidFill>
                  <a:srgbClr val="FDEADA"/>
                </a:solidFill>
              </a:defRPr>
            </a:pPr>
            <a:r>
              <a:rPr lang="en-US" sz="3600" b="1" dirty="0"/>
              <a:t>Pastor: </a:t>
            </a:r>
            <a:r>
              <a:rPr lang="en-US" sz="3600" dirty="0"/>
              <a:t>Let us pray</a:t>
            </a:r>
            <a:r>
              <a:rPr lang="en-US" sz="3600" dirty="0" smtClean="0"/>
              <a:t>.</a:t>
            </a:r>
          </a:p>
          <a:p>
            <a:pPr marL="0" indent="0">
              <a:buNone/>
              <a:defRPr>
                <a:solidFill>
                  <a:srgbClr val="FDEADA"/>
                </a:solidFill>
              </a:defRPr>
            </a:pPr>
            <a:endParaRPr lang="en-US" sz="3600" b="1" dirty="0" smtClean="0"/>
          </a:p>
          <a:p>
            <a:pPr marL="0" indent="0">
              <a:buNone/>
              <a:defRPr>
                <a:solidFill>
                  <a:srgbClr val="FDEADA"/>
                </a:solidFill>
              </a:defRPr>
            </a:pPr>
            <a:r>
              <a:rPr lang="en-US" sz="3600" b="1" dirty="0" smtClean="0"/>
              <a:t>All</a:t>
            </a:r>
            <a:r>
              <a:rPr lang="en-US" sz="3600" b="1" dirty="0"/>
              <a:t>: Almighty God, we give you thanks for the gift of our Savior’s presence in the simplicity and splendor of this holy meal. Unite us with all who are fed by Christ’s body and blood that we may faithfully proclaim the good news of your love and that your universal church may be a rainbow of hope in an uncertain world; through Jesus Christ </a:t>
            </a:r>
            <a:r>
              <a:rPr lang="en-US" sz="3600" b="1" dirty="0" smtClean="0"/>
              <a:t>our </a:t>
            </a:r>
            <a:r>
              <a:rPr lang="en-US" sz="3600" b="1" dirty="0"/>
              <a:t>redeemer. Amen!</a:t>
            </a:r>
            <a:endParaRPr sz="3600" b="1" dirty="0"/>
          </a:p>
        </p:txBody>
      </p:sp>
    </p:spTree>
    <p:extLst>
      <p:ext uri="{BB962C8B-B14F-4D97-AF65-F5344CB8AC3E}">
        <p14:creationId xmlns:p14="http://schemas.microsoft.com/office/powerpoint/2010/main" val="311399967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31</TotalTime>
  <Words>510</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Helvetica Neue</vt:lpstr>
      <vt:lpstr>1_Office Theme</vt:lpstr>
      <vt:lpstr>PowerPoint Presentation</vt:lpstr>
      <vt:lpstr>Responsive Liturgy for the Sacrament of Holy Communion</vt:lpstr>
      <vt:lpstr>Responsive Liturgy for the Sacrament of Holy Communion</vt:lpstr>
      <vt:lpstr>Responsive Liturgy for the Sacrament of Holy Communion</vt:lpstr>
      <vt:lpstr>Responsive Liturgy for the Sacrament of Holy Communion</vt:lpstr>
      <vt:lpstr>Responsive Liturgy for the Sacrament of Holy Communion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Responsive Liturgy for the Sacrament of Holy Communion</dc:title>
  <dc:creator>Tom Poole</dc:creator>
  <cp:lastModifiedBy>Tom Poole</cp:lastModifiedBy>
  <cp:revision>10</cp:revision>
  <dcterms:created xsi:type="dcterms:W3CDTF">2023-05-07T17:43:02Z</dcterms:created>
  <dcterms:modified xsi:type="dcterms:W3CDTF">2023-05-07T18:25:10Z</dcterms:modified>
</cp:coreProperties>
</file>