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75360" y="591537"/>
            <a:ext cx="11054081" cy="4529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154" tIns="48154" rIns="48154" bIns="48154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950720" y="5527040"/>
            <a:ext cx="9103360" cy="42265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154" tIns="48154" rIns="48154" bIns="4815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97" y="9024077"/>
            <a:ext cx="334967" cy="337609"/>
          </a:xfrm>
          <a:prstGeom prst="rect">
            <a:avLst/>
          </a:prstGeom>
          <a:ln w="12700">
            <a:miter lim="400000"/>
          </a:ln>
        </p:spPr>
        <p:txBody>
          <a:bodyPr wrap="none" lIns="48154" tIns="48154" rIns="48154" bIns="48154">
            <a:spAutoFit/>
          </a:bodyPr>
          <a:lstStyle>
            <a:lvl1pPr>
              <a:defRPr sz="1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240" strike="noStrike" sz="4800" u="none">
          <a:solidFill>
            <a:srgbClr val="E8AF2B"/>
          </a:solidFill>
          <a:uFillTx/>
          <a:latin typeface="Oswald SemiBold"/>
          <a:ea typeface="Oswald SemiBold"/>
          <a:cs typeface="Oswald SemiBold"/>
          <a:sym typeface="Oswald SemiBold"/>
        </a:defRPr>
      </a:lvl1pPr>
      <a:lvl2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240" strike="noStrike" sz="4800" u="none">
          <a:solidFill>
            <a:srgbClr val="E8AF2B"/>
          </a:solidFill>
          <a:uFillTx/>
          <a:latin typeface="Oswald SemiBold"/>
          <a:ea typeface="Oswald SemiBold"/>
          <a:cs typeface="Oswald SemiBold"/>
          <a:sym typeface="Oswald SemiBold"/>
        </a:defRPr>
      </a:lvl2pPr>
      <a:lvl3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240" strike="noStrike" sz="4800" u="none">
          <a:solidFill>
            <a:srgbClr val="E8AF2B"/>
          </a:solidFill>
          <a:uFillTx/>
          <a:latin typeface="Oswald SemiBold"/>
          <a:ea typeface="Oswald SemiBold"/>
          <a:cs typeface="Oswald SemiBold"/>
          <a:sym typeface="Oswald SemiBold"/>
        </a:defRPr>
      </a:lvl3pPr>
      <a:lvl4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240" strike="noStrike" sz="4800" u="none">
          <a:solidFill>
            <a:srgbClr val="E8AF2B"/>
          </a:solidFill>
          <a:uFillTx/>
          <a:latin typeface="Oswald SemiBold"/>
          <a:ea typeface="Oswald SemiBold"/>
          <a:cs typeface="Oswald SemiBold"/>
          <a:sym typeface="Oswald SemiBold"/>
        </a:defRPr>
      </a:lvl4pPr>
      <a:lvl5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240" strike="noStrike" sz="4800" u="none">
          <a:solidFill>
            <a:srgbClr val="E8AF2B"/>
          </a:solidFill>
          <a:uFillTx/>
          <a:latin typeface="Oswald SemiBold"/>
          <a:ea typeface="Oswald SemiBold"/>
          <a:cs typeface="Oswald SemiBold"/>
          <a:sym typeface="Oswald SemiBold"/>
        </a:defRPr>
      </a:lvl5pPr>
      <a:lvl6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240" strike="noStrike" sz="4800" u="none">
          <a:solidFill>
            <a:srgbClr val="E8AF2B"/>
          </a:solidFill>
          <a:uFillTx/>
          <a:latin typeface="Oswald SemiBold"/>
          <a:ea typeface="Oswald SemiBold"/>
          <a:cs typeface="Oswald SemiBold"/>
          <a:sym typeface="Oswald SemiBold"/>
        </a:defRPr>
      </a:lvl6pPr>
      <a:lvl7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240" strike="noStrike" sz="4800" u="none">
          <a:solidFill>
            <a:srgbClr val="E8AF2B"/>
          </a:solidFill>
          <a:uFillTx/>
          <a:latin typeface="Oswald SemiBold"/>
          <a:ea typeface="Oswald SemiBold"/>
          <a:cs typeface="Oswald SemiBold"/>
          <a:sym typeface="Oswald SemiBold"/>
        </a:defRPr>
      </a:lvl7pPr>
      <a:lvl8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240" strike="noStrike" sz="4800" u="none">
          <a:solidFill>
            <a:srgbClr val="E8AF2B"/>
          </a:solidFill>
          <a:uFillTx/>
          <a:latin typeface="Oswald SemiBold"/>
          <a:ea typeface="Oswald SemiBold"/>
          <a:cs typeface="Oswald SemiBold"/>
          <a:sym typeface="Oswald SemiBold"/>
        </a:defRPr>
      </a:lvl8pPr>
      <a:lvl9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240" strike="noStrike" sz="4800" u="none">
          <a:solidFill>
            <a:srgbClr val="E8AF2B"/>
          </a:solidFill>
          <a:uFillTx/>
          <a:latin typeface="Oswald SemiBold"/>
          <a:ea typeface="Oswald SemiBold"/>
          <a:cs typeface="Oswald SemiBold"/>
          <a:sym typeface="Oswald SemiBold"/>
        </a:defRPr>
      </a:lvl9pPr>
    </p:titleStyle>
    <p:body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subTitle" idx="4294967295"/>
          </p:nvPr>
        </p:nvSpPr>
        <p:spPr>
          <a:xfrm>
            <a:off x="745752" y="1877167"/>
            <a:ext cx="11513296" cy="7057143"/>
          </a:xfrm>
          <a:prstGeom prst="rect">
            <a:avLst/>
          </a:prstGeom>
        </p:spPr>
        <p:txBody>
          <a:bodyPr/>
          <a:lstStyle/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one</a:t>
            </a:r>
          </a:p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two</a:t>
            </a:r>
          </a:p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three</a:t>
            </a:r>
          </a:p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four</a:t>
            </a:r>
          </a:p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subTitle" idx="4294967295"/>
          </p:nvPr>
        </p:nvSpPr>
        <p:spPr>
          <a:xfrm>
            <a:off x="745752" y="1877166"/>
            <a:ext cx="11513296" cy="7057144"/>
          </a:xfrm>
          <a:prstGeom prst="rect">
            <a:avLst/>
          </a:prstGeom>
        </p:spPr>
        <p:txBody>
          <a:bodyPr/>
          <a:lstStyle/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one</a:t>
            </a:r>
          </a:p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two</a:t>
            </a:r>
          </a:p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three</a:t>
            </a:r>
          </a:p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four</a:t>
            </a:r>
          </a:p>
          <a:p>
            <a:pPr marL="481263" indent="-481263" algn="l">
              <a:lnSpc>
                <a:spcPct val="150000"/>
              </a:lnSpc>
              <a:buSzPct val="100000"/>
              <a:buChar char="•"/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bullet point five</a:t>
            </a:r>
          </a:p>
        </p:txBody>
      </p:sp>
      <p:sp>
        <p:nvSpPr>
          <p:cNvPr id="26" name="Shape 26"/>
          <p:cNvSpPr txBox="1"/>
          <p:nvPr/>
        </p:nvSpPr>
        <p:spPr>
          <a:xfrm>
            <a:off x="327594" y="365533"/>
            <a:ext cx="12349612" cy="1048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154" tIns="48154" rIns="48154" bIns="48154" anchor="ctr">
            <a:normAutofit fontScale="100000" lnSpcReduction="0"/>
          </a:bodyPr>
          <a:lstStyle>
            <a:lvl1pPr>
              <a:defRPr sz="6000">
                <a:solidFill>
                  <a:srgbClr val="FFFFFF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</a:lstStyle>
          <a:p>
            <a:pPr/>
            <a:r>
              <a:t>heading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subTitle" idx="4294967295"/>
          </p:nvPr>
        </p:nvSpPr>
        <p:spPr>
          <a:xfrm>
            <a:off x="745752" y="1877166"/>
            <a:ext cx="11513296" cy="7057144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50000"/>
              </a:lnSpc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church name:</a:t>
            </a:r>
          </a:p>
          <a:p>
            <a:pPr algn="l">
              <a:lnSpc>
                <a:spcPct val="150000"/>
              </a:lnSpc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website:</a:t>
            </a:r>
          </a:p>
          <a:p>
            <a:pPr algn="l">
              <a:lnSpc>
                <a:spcPct val="150000"/>
              </a:lnSpc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email:</a:t>
            </a:r>
          </a:p>
          <a:p>
            <a:pPr algn="l">
              <a:lnSpc>
                <a:spcPct val="150000"/>
              </a:lnSpc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phone:</a:t>
            </a:r>
          </a:p>
          <a:p>
            <a:pPr algn="l">
              <a:lnSpc>
                <a:spcPct val="150000"/>
              </a:lnSpc>
              <a:defRPr sz="48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pPr>
            <a:r>
              <a:t>facebook: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subTitle" idx="4294967295"/>
          </p:nvPr>
        </p:nvSpPr>
        <p:spPr>
          <a:xfrm>
            <a:off x="745752" y="784967"/>
            <a:ext cx="11513296" cy="5978932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50000"/>
              </a:lnSpc>
              <a:defRPr sz="3600">
                <a:solidFill>
                  <a:srgbClr val="FFFFFF"/>
                </a:solidFill>
                <a:latin typeface="Merriweather Bold"/>
                <a:ea typeface="Merriweather Bold"/>
                <a:cs typeface="Merriweather Bold"/>
                <a:sym typeface="Merriweather Bold"/>
              </a:defRPr>
            </a:lvl1pPr>
          </a:lstStyle>
          <a:p>
            <a:pPr/>
            <a:r>
              <a:t>“scripture”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327594" y="7477534"/>
            <a:ext cx="12349612" cy="1048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154" tIns="48154" rIns="48154" bIns="48154" anchor="ctr">
            <a:normAutofit fontScale="100000" lnSpcReduction="0"/>
          </a:bodyPr>
          <a:lstStyle>
            <a:lvl1pPr>
              <a:defRPr sz="6000">
                <a:solidFill>
                  <a:srgbClr val="FFFFFF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</a:lstStyle>
          <a:p>
            <a:pPr/>
            <a:r>
              <a:t>verse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254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48154" tIns="48154" rIns="48154" bIns="48154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254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154" tIns="48154" rIns="48154" bIns="48154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127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254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48154" tIns="48154" rIns="48154" bIns="48154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254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154" tIns="48154" rIns="48154" bIns="48154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