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4833937" y="2303858"/>
            <a:ext cx="14716127" cy="464344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4833937" y="7072310"/>
            <a:ext cx="14716127" cy="15894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"/>
          </p:nvPr>
        </p:nvSpPr>
        <p:spPr>
          <a:xfrm>
            <a:off x="4833937" y="8947546"/>
            <a:ext cx="14716127" cy="660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839609" indent="-395111" algn="ctr">
              <a:spcBef>
                <a:spcPts val="0"/>
              </a:spcBef>
              <a:defRPr sz="3200"/>
            </a:lvl2pPr>
            <a:lvl3pPr marL="1284109" indent="-395109" algn="ctr">
              <a:spcBef>
                <a:spcPts val="0"/>
              </a:spcBef>
              <a:defRPr sz="3200"/>
            </a:lvl3pPr>
            <a:lvl4pPr marL="1728609" indent="-395109" algn="ctr">
              <a:spcBef>
                <a:spcPts val="0"/>
              </a:spcBef>
              <a:defRPr sz="3200"/>
            </a:lvl4pPr>
            <a:lvl5pPr marL="2173109" indent="-395109" algn="ctr">
              <a:spcBef>
                <a:spcPts val="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4833937" y="6000353"/>
            <a:ext cx="14716130" cy="96520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5307210" y="892967"/>
            <a:ext cx="13751721" cy="832247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4833937" y="9447609"/>
            <a:ext cx="14716127" cy="2000254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4833937" y="11519296"/>
            <a:ext cx="14716127" cy="15894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11935816" y="13001625"/>
            <a:ext cx="494509" cy="47307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4833937" y="4536280"/>
            <a:ext cx="14716127" cy="464344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2495609" y="892967"/>
            <a:ext cx="7500941" cy="115728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4387453" y="892967"/>
            <a:ext cx="7500940" cy="5607847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4387453" y="6697264"/>
            <a:ext cx="7500940" cy="57685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4387453" y="3661171"/>
            <a:ext cx="15609094" cy="8840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12495609" y="3661171"/>
            <a:ext cx="7500941" cy="88403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xfrm>
            <a:off x="4387453" y="3661171"/>
            <a:ext cx="7500940" cy="8840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4387453" y="1785934"/>
            <a:ext cx="15609094" cy="101441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2495609" y="7161609"/>
            <a:ext cx="7500941" cy="53042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2504353" y="1250154"/>
            <a:ext cx="7500940" cy="53042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4387453" y="1250154"/>
            <a:ext cx="7500940" cy="112156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4" tIns="71434" rIns="71434" bIns="71434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</p:spPr>
        <p:txBody>
          <a:bodyPr lIns="71434" tIns="71434" rIns="71434" bIns="71434" anchor="ctr">
            <a:normAutofit fontScale="100000" lnSpcReduction="0"/>
          </a:bodyPr>
          <a:lstStyle/>
          <a:p>
            <a:pPr/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35816" y="13010554"/>
            <a:ext cx="494509" cy="473071"/>
          </a:xfrm>
          <a:prstGeom prst="rect">
            <a:avLst/>
          </a:prstGeom>
          <a:ln w="12700">
            <a:miter lim="400000"/>
          </a:ln>
        </p:spPr>
        <p:txBody>
          <a:bodyPr wrap="none" lIns="71434" tIns="71434" rIns="71434" bIns="71434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17361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061859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5063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9508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3953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8398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84361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728861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73361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120612" y="6662352"/>
            <a:ext cx="22142775" cy="3672320"/>
          </a:xfrm>
          <a:prstGeom prst="rect">
            <a:avLst/>
          </a:prstGeom>
        </p:spPr>
        <p:txBody>
          <a:bodyPr lIns="48154" tIns="48154" rIns="48154" bIns="48154" anchor="ctr"/>
          <a:lstStyle>
            <a:lvl1pPr algn="l" defTabSz="553772">
              <a:defRPr b="1" spc="900" sz="180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/>
            <a:r>
              <a:t>SERMON TITLE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1196999" y="10161606"/>
            <a:ext cx="22142775" cy="2461410"/>
          </a:xfrm>
          <a:prstGeom prst="rect">
            <a:avLst/>
          </a:prstGeom>
        </p:spPr>
        <p:txBody>
          <a:bodyPr lIns="47677" tIns="47677" rIns="47677" bIns="47677"/>
          <a:lstStyle>
            <a:lvl1pPr algn="l" defTabSz="953535">
              <a:lnSpc>
                <a:spcPct val="150000"/>
              </a:lnSpc>
              <a:spcBef>
                <a:spcPts val="700"/>
              </a:spcBef>
              <a:defRPr sz="90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/>
            <a:r>
              <a:t>SERMON SUBTITLE GOES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body" idx="4294967295"/>
          </p:nvPr>
        </p:nvSpPr>
        <p:spPr>
          <a:xfrm>
            <a:off x="1227576" y="3052903"/>
            <a:ext cx="22142775" cy="96353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677" tIns="47677" rIns="47677" bIns="47677" anchor="t"/>
          <a:lstStyle/>
          <a:p>
            <a:pPr marL="303936" indent="-303936" defTabSz="810504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defRPr spc="99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 Bullet Point One</a:t>
            </a:r>
            <a:endParaRPr spc="183"/>
          </a:p>
          <a:p>
            <a:pPr marL="303936" indent="-303936" defTabSz="810504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defRPr spc="99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Bullet Point Two</a:t>
            </a:r>
            <a:endParaRPr spc="183"/>
          </a:p>
          <a:p>
            <a:pPr marL="303936" indent="-303936" defTabSz="810504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defRPr spc="99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Bullet Point Three</a:t>
            </a:r>
            <a:endParaRPr spc="183"/>
          </a:p>
          <a:p>
            <a:pPr marL="303936" indent="-303936" defTabSz="810504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defRPr spc="99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Bullet Point Four</a:t>
            </a:r>
            <a:endParaRPr spc="183"/>
          </a:p>
          <a:p>
            <a:pPr marL="303936" indent="-303936" defTabSz="810504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defRPr spc="99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Bullet Point Five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body" idx="4294967295"/>
          </p:nvPr>
        </p:nvSpPr>
        <p:spPr>
          <a:xfrm>
            <a:off x="1227576" y="3052903"/>
            <a:ext cx="22142775" cy="96353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677" tIns="47677" rIns="47677" bIns="47677" anchor="t"/>
          <a:lstStyle/>
          <a:p>
            <a:pPr marL="303936" indent="-303936" defTabSz="810504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defRPr spc="300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 Bullet Point One</a:t>
            </a:r>
            <a:endParaRPr spc="305"/>
          </a:p>
          <a:p>
            <a:pPr marL="303936" indent="-303936" defTabSz="810504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defRPr spc="300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Bullet Point Two</a:t>
            </a:r>
            <a:endParaRPr spc="305"/>
          </a:p>
          <a:p>
            <a:pPr marL="303936" indent="-303936" defTabSz="810504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defRPr spc="300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Bullet Point Three</a:t>
            </a:r>
            <a:endParaRPr spc="305"/>
          </a:p>
          <a:p>
            <a:pPr marL="303936" indent="-303936" defTabSz="810504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defRPr spc="300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Bullet Point Four</a:t>
            </a:r>
            <a:endParaRPr spc="305"/>
          </a:p>
          <a:p>
            <a:pPr marL="303936" indent="-303936" defTabSz="810504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defRPr spc="300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Bullet Point Five</a:t>
            </a:r>
          </a:p>
        </p:txBody>
      </p:sp>
      <p:sp>
        <p:nvSpPr>
          <p:cNvPr id="127" name="Shape 127"/>
          <p:cNvSpPr/>
          <p:nvPr>
            <p:ph type="title" idx="4294967295"/>
          </p:nvPr>
        </p:nvSpPr>
        <p:spPr>
          <a:xfrm>
            <a:off x="1227576" y="820451"/>
            <a:ext cx="22142775" cy="2062379"/>
          </a:xfrm>
          <a:prstGeom prst="rect">
            <a:avLst/>
          </a:prstGeom>
        </p:spPr>
        <p:txBody>
          <a:bodyPr lIns="48154" tIns="48154" rIns="48154" bIns="48154"/>
          <a:lstStyle>
            <a:lvl1pPr algn="l" defTabSz="553772">
              <a:defRPr b="1" spc="500" sz="100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/>
            <a:r>
              <a:t>HEADING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body" idx="4294967295"/>
          </p:nvPr>
        </p:nvSpPr>
        <p:spPr>
          <a:xfrm>
            <a:off x="1227576" y="3052903"/>
            <a:ext cx="22142775" cy="96353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677" tIns="47677" rIns="47677" bIns="47677" anchor="t"/>
          <a:lstStyle/>
          <a:p>
            <a:pPr marL="0" indent="0" defTabSz="810504">
              <a:lnSpc>
                <a:spcPct val="150000"/>
              </a:lnSpc>
              <a:spcBef>
                <a:spcPts val="500"/>
              </a:spcBef>
              <a:buSzTx/>
              <a:buNone/>
              <a:defRPr spc="300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Church Name:</a:t>
            </a:r>
            <a:endParaRPr spc="305"/>
          </a:p>
          <a:p>
            <a:pPr marL="0" indent="0" defTabSz="810504">
              <a:lnSpc>
                <a:spcPct val="150000"/>
              </a:lnSpc>
              <a:spcBef>
                <a:spcPts val="500"/>
              </a:spcBef>
              <a:buSzTx/>
              <a:buNone/>
              <a:defRPr spc="300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Website:</a:t>
            </a:r>
            <a:endParaRPr spc="305"/>
          </a:p>
          <a:p>
            <a:pPr marL="0" indent="0" defTabSz="810504">
              <a:lnSpc>
                <a:spcPct val="150000"/>
              </a:lnSpc>
              <a:spcBef>
                <a:spcPts val="500"/>
              </a:spcBef>
              <a:buSzTx/>
              <a:buNone/>
              <a:defRPr spc="300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Email:</a:t>
            </a:r>
            <a:endParaRPr spc="305"/>
          </a:p>
          <a:p>
            <a:pPr marL="0" indent="0" defTabSz="810504">
              <a:lnSpc>
                <a:spcPct val="150000"/>
              </a:lnSpc>
              <a:spcBef>
                <a:spcPts val="500"/>
              </a:spcBef>
              <a:buSzTx/>
              <a:buNone/>
              <a:defRPr spc="300" sz="6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t>Phone:</a:t>
            </a:r>
            <a:br/>
            <a:r>
              <a:t>Facebook: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body" idx="4294967295"/>
          </p:nvPr>
        </p:nvSpPr>
        <p:spPr>
          <a:xfrm>
            <a:off x="1227576" y="1021845"/>
            <a:ext cx="22142775" cy="96353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677" tIns="47677" rIns="47677" bIns="47677"/>
          <a:lstStyle>
            <a:lvl1pPr marL="0" indent="0" defTabSz="953535">
              <a:lnSpc>
                <a:spcPct val="150000"/>
              </a:lnSpc>
              <a:spcBef>
                <a:spcPts val="700"/>
              </a:spcBef>
              <a:buSzTx/>
              <a:buNone/>
              <a:defRPr spc="300" sz="72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/>
            <a:r>
              <a:t>“SCRIPTURE”</a:t>
            </a:r>
          </a:p>
        </p:txBody>
      </p:sp>
      <p:sp>
        <p:nvSpPr>
          <p:cNvPr id="132" name="Shape 132"/>
          <p:cNvSpPr/>
          <p:nvPr>
            <p:ph type="title" idx="4294967295"/>
          </p:nvPr>
        </p:nvSpPr>
        <p:spPr>
          <a:xfrm>
            <a:off x="1227576" y="10922293"/>
            <a:ext cx="22142775" cy="2062379"/>
          </a:xfrm>
          <a:prstGeom prst="rect">
            <a:avLst/>
          </a:prstGeom>
        </p:spPr>
        <p:txBody>
          <a:bodyPr lIns="48154" tIns="48154" rIns="48154" bIns="48154"/>
          <a:lstStyle>
            <a:lvl1pPr algn="l" defTabSz="553772">
              <a:defRPr b="1" spc="500" sz="100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/>
            <a:r>
              <a:t>VERSE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4" tIns="71434" rIns="71434" bIns="71434" numCol="1" spcCol="38100" rtlCol="0" anchor="ctr" upright="0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4" tIns="71434" rIns="71434" bIns="71434" numCol="1" spcCol="38100" rtlCol="0" anchor="ctr" upright="0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4" tIns="71434" rIns="71434" bIns="71434" numCol="1" spcCol="38100" rtlCol="0" anchor="ctr" upright="0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4" tIns="71434" rIns="71434" bIns="71434" numCol="1" spcCol="38100" rtlCol="0" anchor="ctr" upright="0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